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76" r:id="rId4"/>
    <p:sldId id="291" r:id="rId5"/>
    <p:sldId id="296" r:id="rId6"/>
    <p:sldId id="277" r:id="rId7"/>
    <p:sldId id="278" r:id="rId8"/>
    <p:sldId id="279" r:id="rId9"/>
    <p:sldId id="280" r:id="rId10"/>
    <p:sldId id="282" r:id="rId11"/>
    <p:sldId id="281" r:id="rId12"/>
    <p:sldId id="283" r:id="rId13"/>
    <p:sldId id="284" r:id="rId14"/>
    <p:sldId id="285" r:id="rId15"/>
    <p:sldId id="286" r:id="rId16"/>
    <p:sldId id="288" r:id="rId17"/>
    <p:sldId id="287" r:id="rId18"/>
    <p:sldId id="289" r:id="rId19"/>
    <p:sldId id="290" r:id="rId20"/>
    <p:sldId id="275" r:id="rId21"/>
    <p:sldId id="259" r:id="rId22"/>
    <p:sldId id="272" r:id="rId23"/>
    <p:sldId id="297" r:id="rId24"/>
    <p:sldId id="294" r:id="rId25"/>
    <p:sldId id="293" r:id="rId26"/>
    <p:sldId id="292" r:id="rId27"/>
    <p:sldId id="295" r:id="rId28"/>
    <p:sldId id="262" r:id="rId29"/>
    <p:sldId id="264" r:id="rId30"/>
    <p:sldId id="268" r:id="rId31"/>
    <p:sldId id="260" r:id="rId32"/>
    <p:sldId id="265" r:id="rId33"/>
    <p:sldId id="261" r:id="rId34"/>
    <p:sldId id="298" r:id="rId35"/>
    <p:sldId id="299" r:id="rId36"/>
    <p:sldId id="301" r:id="rId37"/>
    <p:sldId id="27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90" y="-12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820841839214538E-2"/>
          <c:y val="4.4861391929187228E-2"/>
          <c:w val="0.57289989792942553"/>
          <c:h val="0.910277216141625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общение в Интернете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0%">
                  <c:v>0.45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подготовка к урокам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0%</c:formatCode>
                <c:ptCount val="4"/>
                <c:pt idx="1">
                  <c:v>0.68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игра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2" formatCode="0%">
                  <c:v>0.59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музыка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3" formatCode="0%">
                  <c:v>0.46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8262272"/>
        <c:axId val="168281600"/>
        <c:axId val="165501568"/>
      </c:bar3DChart>
      <c:catAx>
        <c:axId val="168262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8281600"/>
        <c:crosses val="autoZero"/>
        <c:auto val="1"/>
        <c:lblAlgn val="ctr"/>
        <c:lblOffset val="100"/>
        <c:noMultiLvlLbl val="0"/>
      </c:catAx>
      <c:valAx>
        <c:axId val="16828160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68262272"/>
        <c:crosses val="autoZero"/>
        <c:crossBetween val="between"/>
      </c:valAx>
      <c:serAx>
        <c:axId val="165501568"/>
        <c:scaling>
          <c:orientation val="minMax"/>
        </c:scaling>
        <c:delete val="1"/>
        <c:axPos val="b"/>
        <c:majorTickMark val="out"/>
        <c:minorTickMark val="none"/>
        <c:tickLblPos val="nextTo"/>
        <c:crossAx val="168281600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30 минут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0%">
                  <c:v>0.35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 час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0%</c:formatCode>
                <c:ptCount val="5"/>
                <c:pt idx="1">
                  <c:v>0.43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 часа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2" formatCode="0%">
                  <c:v>0.09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3 часа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3" formatCode="0%">
                  <c:v>0.03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более 3-х часов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4" formatCode="0%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375360"/>
        <c:axId val="143381248"/>
      </c:barChart>
      <c:catAx>
        <c:axId val="143375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3381248"/>
        <c:crosses val="autoZero"/>
        <c:auto val="1"/>
        <c:lblAlgn val="ctr"/>
        <c:lblOffset val="100"/>
        <c:noMultiLvlLbl val="0"/>
      </c:catAx>
      <c:valAx>
        <c:axId val="1433812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33753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приключенческие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0%">
                  <c:v>0.62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"стрелялки"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0%</c:formatCode>
                <c:ptCount val="5"/>
                <c:pt idx="1">
                  <c:v>0.4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стратегии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2" formatCode="0%">
                  <c:v>0.17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логические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3" formatCode="0%">
                  <c:v>0.3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пазлы, головоломки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4" formatCode="0%">
                  <c:v>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3570816"/>
        <c:axId val="143572352"/>
        <c:axId val="0"/>
      </c:bar3DChart>
      <c:catAx>
        <c:axId val="143570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3572352"/>
        <c:crosses val="autoZero"/>
        <c:auto val="1"/>
        <c:lblAlgn val="ctr"/>
        <c:lblOffset val="100"/>
        <c:noMultiLvlLbl val="0"/>
      </c:catAx>
      <c:valAx>
        <c:axId val="14357235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35708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1D98A9-EA8A-4B6C-AEEB-378E3FCBA9EB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9F05371D-5B1E-46ED-B4B7-67AAFC708EC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-</a:t>
          </a:r>
        </a:p>
      </dgm:t>
    </dgm:pt>
    <dgm:pt modelId="{87DE699D-E5A8-4D42-B404-2E7C985FDB10}" type="parTrans" cxnId="{35A3DF44-4246-40F9-AA95-12A1D1DE35F5}">
      <dgm:prSet/>
      <dgm:spPr/>
      <dgm:t>
        <a:bodyPr/>
        <a:lstStyle/>
        <a:p>
          <a:endParaRPr lang="ru-RU"/>
        </a:p>
      </dgm:t>
    </dgm:pt>
    <dgm:pt modelId="{B605EB14-8048-4F8A-978F-CBB3E7E8B0CC}" type="sibTrans" cxnId="{35A3DF44-4246-40F9-AA95-12A1D1DE35F5}">
      <dgm:prSet/>
      <dgm:spPr/>
      <dgm:t>
        <a:bodyPr/>
        <a:lstStyle/>
        <a:p>
          <a:endParaRPr lang="ru-RU"/>
        </a:p>
      </dgm:t>
    </dgm:pt>
    <dgm:pt modelId="{64F9D165-D7FD-4A8B-B291-0419030F541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Желание общаться больше с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виртуальными или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незнакомыми людьми, чем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с живущими рядом</a:t>
          </a:r>
          <a:r>
            <a:rPr kumimoji="0" lang="ru-RU" altLang="ru-RU" sz="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.</a:t>
          </a:r>
        </a:p>
      </dgm:t>
    </dgm:pt>
    <dgm:pt modelId="{0123104A-A0D0-4F4E-9421-7C561BE6C729}" type="parTrans" cxnId="{2D6C417A-E199-4B32-82D3-48941E114B45}">
      <dgm:prSet/>
      <dgm:spPr/>
      <dgm:t>
        <a:bodyPr/>
        <a:lstStyle/>
        <a:p>
          <a:endParaRPr lang="ru-RU"/>
        </a:p>
      </dgm:t>
    </dgm:pt>
    <dgm:pt modelId="{8461FB2B-3C1B-4A5E-91DF-6894F1850990}" type="sibTrans" cxnId="{2D6C417A-E199-4B32-82D3-48941E114B45}">
      <dgm:prSet/>
      <dgm:spPr/>
      <dgm:t>
        <a:bodyPr/>
        <a:lstStyle/>
        <a:p>
          <a:endParaRPr lang="ru-RU"/>
        </a:p>
      </dgm:t>
    </dgm:pt>
    <dgm:pt modelId="{B6066594-FF0E-4883-A98B-ED1043BEDF3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Есть игры пропагандирующие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насилие. Игры поглощающие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в себя играющего человека</a:t>
          </a:r>
          <a:r>
            <a:rPr kumimoji="0" lang="ru-RU" altLang="ru-RU" sz="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.</a:t>
          </a:r>
          <a:r>
            <a:rPr kumimoji="0" lang="ru-RU" altLang="ru-RU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6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pitchFamily="34" charset="0"/>
          </a:endParaRPr>
        </a:p>
      </dgm:t>
    </dgm:pt>
    <dgm:pt modelId="{4F9E6F3F-BBB9-4B57-84EF-620BFF2FB46F}" type="parTrans" cxnId="{E16E84F0-32E1-4002-A5D2-40FB6A7401E8}">
      <dgm:prSet/>
      <dgm:spPr/>
      <dgm:t>
        <a:bodyPr/>
        <a:lstStyle/>
        <a:p>
          <a:endParaRPr lang="ru-RU"/>
        </a:p>
      </dgm:t>
    </dgm:pt>
    <dgm:pt modelId="{C5EDA701-97B0-4991-A851-17310A1F8CC1}" type="sibTrans" cxnId="{E16E84F0-32E1-4002-A5D2-40FB6A7401E8}">
      <dgm:prSet/>
      <dgm:spPr/>
      <dgm:t>
        <a:bodyPr/>
        <a:lstStyle/>
        <a:p>
          <a:endParaRPr lang="ru-RU"/>
        </a:p>
      </dgm:t>
    </dgm:pt>
    <dgm:pt modelId="{E1911952-F37A-41EF-95C7-2CC715A00CC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Существуют вирусы,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 портящие компьютеры.</a:t>
          </a:r>
        </a:p>
      </dgm:t>
    </dgm:pt>
    <dgm:pt modelId="{ECA2769D-2D18-4DA2-9978-830EBB8C7913}" type="parTrans" cxnId="{CC6C4A2B-41B9-4636-8316-BC33F7FBDDB8}">
      <dgm:prSet/>
      <dgm:spPr/>
      <dgm:t>
        <a:bodyPr/>
        <a:lstStyle/>
        <a:p>
          <a:endParaRPr lang="ru-RU"/>
        </a:p>
      </dgm:t>
    </dgm:pt>
    <dgm:pt modelId="{3C99F818-CD39-4275-A65D-C4B69AB257E4}" type="sibTrans" cxnId="{CC6C4A2B-41B9-4636-8316-BC33F7FBDDB8}">
      <dgm:prSet/>
      <dgm:spPr/>
      <dgm:t>
        <a:bodyPr/>
        <a:lstStyle/>
        <a:p>
          <a:endParaRPr lang="ru-RU"/>
        </a:p>
      </dgm:t>
    </dgm:pt>
    <dgm:pt modelId="{0494ED65-39E5-4CF8-BB32-974ACA43B14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Большой процент информации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 несёт в себе неэтическое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или аморальное  содержание.</a:t>
          </a:r>
        </a:p>
      </dgm:t>
    </dgm:pt>
    <dgm:pt modelId="{E291FF69-8C02-4519-9AB6-BE9233C58F73}" type="parTrans" cxnId="{9331627B-AA4A-484D-AD11-A25B1D4ABE40}">
      <dgm:prSet/>
      <dgm:spPr/>
      <dgm:t>
        <a:bodyPr/>
        <a:lstStyle/>
        <a:p>
          <a:endParaRPr lang="ru-RU"/>
        </a:p>
      </dgm:t>
    </dgm:pt>
    <dgm:pt modelId="{9B15F977-C24C-4649-8531-B70B8861405F}" type="sibTrans" cxnId="{9331627B-AA4A-484D-AD11-A25B1D4ABE40}">
      <dgm:prSet/>
      <dgm:spPr/>
      <dgm:t>
        <a:bodyPr/>
        <a:lstStyle/>
        <a:p>
          <a:endParaRPr lang="ru-RU"/>
        </a:p>
      </dgm:t>
    </dgm:pt>
    <dgm:pt modelId="{AB7258A2-C3AD-4A37-839E-66A2ADA365F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Отрицательно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 воздействует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 на нервную систему человека </a:t>
          </a:r>
        </a:p>
      </dgm:t>
    </dgm:pt>
    <dgm:pt modelId="{71181935-5BAC-40F2-85E3-65896EB71E5F}" type="parTrans" cxnId="{6C523785-D099-4163-A7C0-ABF49D11229A}">
      <dgm:prSet/>
      <dgm:spPr/>
      <dgm:t>
        <a:bodyPr/>
        <a:lstStyle/>
        <a:p>
          <a:endParaRPr lang="ru-RU"/>
        </a:p>
      </dgm:t>
    </dgm:pt>
    <dgm:pt modelId="{72DFF186-A2C1-4742-A93F-2CEC0B1C905F}" type="sibTrans" cxnId="{6C523785-D099-4163-A7C0-ABF49D11229A}">
      <dgm:prSet/>
      <dgm:spPr/>
      <dgm:t>
        <a:bodyPr/>
        <a:lstStyle/>
        <a:p>
          <a:endParaRPr lang="ru-RU"/>
        </a:p>
      </dgm:t>
    </dgm:pt>
    <dgm:pt modelId="{87A6AC77-C606-4CDC-945C-8397F077E63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Человек ведёт малоподвижный образ жизни.</a:t>
          </a:r>
        </a:p>
      </dgm:t>
    </dgm:pt>
    <dgm:pt modelId="{CD250B64-4B71-441D-B85D-E02BF3A8426E}" type="parTrans" cxnId="{8CBAD875-DE12-4AEF-A136-E82D51DFD6E9}">
      <dgm:prSet/>
      <dgm:spPr/>
      <dgm:t>
        <a:bodyPr/>
        <a:lstStyle/>
        <a:p>
          <a:endParaRPr lang="ru-RU"/>
        </a:p>
      </dgm:t>
    </dgm:pt>
    <dgm:pt modelId="{828A7801-11A2-4CEE-8EB9-D7442347D6BD}" type="sibTrans" cxnId="{8CBAD875-DE12-4AEF-A136-E82D51DFD6E9}">
      <dgm:prSet/>
      <dgm:spPr/>
      <dgm:t>
        <a:bodyPr/>
        <a:lstStyle/>
        <a:p>
          <a:endParaRPr lang="ru-RU"/>
        </a:p>
      </dgm:t>
    </dgm:pt>
    <dgm:pt modelId="{302F8155-06F7-4CCE-A0D2-66C55C81CD2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Бесконтрольная работа  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ухудшает зрение </a:t>
          </a:r>
        </a:p>
      </dgm:t>
    </dgm:pt>
    <dgm:pt modelId="{70657B4B-1BF8-4DC6-8A84-81D036407BA1}" type="parTrans" cxnId="{9646FEBE-CBC4-4F0C-ADA1-E945214D8FFE}">
      <dgm:prSet/>
      <dgm:spPr/>
      <dgm:t>
        <a:bodyPr/>
        <a:lstStyle/>
        <a:p>
          <a:endParaRPr lang="ru-RU"/>
        </a:p>
      </dgm:t>
    </dgm:pt>
    <dgm:pt modelId="{7285869D-00BF-4456-BE73-0117A450663C}" type="sibTrans" cxnId="{9646FEBE-CBC4-4F0C-ADA1-E945214D8FFE}">
      <dgm:prSet/>
      <dgm:spPr/>
      <dgm:t>
        <a:bodyPr/>
        <a:lstStyle/>
        <a:p>
          <a:endParaRPr lang="ru-RU"/>
        </a:p>
      </dgm:t>
    </dgm:pt>
    <dgm:pt modelId="{FF53A9A6-5D0A-4D5E-92AF-1FDAEECE815B}" type="pres">
      <dgm:prSet presAssocID="{F91D98A9-EA8A-4B6C-AEEB-378E3FCBA9E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5D58578-738A-4460-A6EC-9C63114FA705}" type="pres">
      <dgm:prSet presAssocID="{9F05371D-5B1E-46ED-B4B7-67AAFC708EC0}" presName="centerShape" presStyleLbl="node0" presStyleIdx="0" presStyleCnt="1"/>
      <dgm:spPr/>
      <dgm:t>
        <a:bodyPr/>
        <a:lstStyle/>
        <a:p>
          <a:endParaRPr lang="ru-RU"/>
        </a:p>
      </dgm:t>
    </dgm:pt>
    <dgm:pt modelId="{2B5E13D1-6BD1-47B8-918D-FB0A581685BF}" type="pres">
      <dgm:prSet presAssocID="{0123104A-A0D0-4F4E-9421-7C561BE6C729}" presName="Name9" presStyleLbl="parChTrans1D2" presStyleIdx="0" presStyleCnt="7"/>
      <dgm:spPr/>
      <dgm:t>
        <a:bodyPr/>
        <a:lstStyle/>
        <a:p>
          <a:endParaRPr lang="ru-RU"/>
        </a:p>
      </dgm:t>
    </dgm:pt>
    <dgm:pt modelId="{CD0B76EC-42F1-4F4D-96F2-C18E564925FB}" type="pres">
      <dgm:prSet presAssocID="{0123104A-A0D0-4F4E-9421-7C561BE6C729}" presName="connTx" presStyleLbl="parChTrans1D2" presStyleIdx="0" presStyleCnt="7"/>
      <dgm:spPr/>
      <dgm:t>
        <a:bodyPr/>
        <a:lstStyle/>
        <a:p>
          <a:endParaRPr lang="ru-RU"/>
        </a:p>
      </dgm:t>
    </dgm:pt>
    <dgm:pt modelId="{0D8C2EE5-F741-4CDA-8FDD-BA41C26279B2}" type="pres">
      <dgm:prSet presAssocID="{64F9D165-D7FD-4A8B-B291-0419030F5414}" presName="node" presStyleLbl="node1" presStyleIdx="0" presStyleCnt="7" custScaleX="134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EE4302-2021-42F5-8C4B-D74EB815002D}" type="pres">
      <dgm:prSet presAssocID="{4F9E6F3F-BBB9-4B57-84EF-620BFF2FB46F}" presName="Name9" presStyleLbl="parChTrans1D2" presStyleIdx="1" presStyleCnt="7"/>
      <dgm:spPr/>
      <dgm:t>
        <a:bodyPr/>
        <a:lstStyle/>
        <a:p>
          <a:endParaRPr lang="ru-RU"/>
        </a:p>
      </dgm:t>
    </dgm:pt>
    <dgm:pt modelId="{2136EFD4-E4E9-4B3E-B179-B36391CF442A}" type="pres">
      <dgm:prSet presAssocID="{4F9E6F3F-BBB9-4B57-84EF-620BFF2FB46F}" presName="connTx" presStyleLbl="parChTrans1D2" presStyleIdx="1" presStyleCnt="7"/>
      <dgm:spPr/>
      <dgm:t>
        <a:bodyPr/>
        <a:lstStyle/>
        <a:p>
          <a:endParaRPr lang="ru-RU"/>
        </a:p>
      </dgm:t>
    </dgm:pt>
    <dgm:pt modelId="{300339D5-52F7-4182-BB30-2B639DAF0A3E}" type="pres">
      <dgm:prSet presAssocID="{B6066594-FF0E-4883-A98B-ED1043BEDF37}" presName="node" presStyleLbl="node1" presStyleIdx="1" presStyleCnt="7" custScaleX="1355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87B283-228E-456A-AD02-2CA38D5EC29F}" type="pres">
      <dgm:prSet presAssocID="{ECA2769D-2D18-4DA2-9978-830EBB8C7913}" presName="Name9" presStyleLbl="parChTrans1D2" presStyleIdx="2" presStyleCnt="7"/>
      <dgm:spPr/>
      <dgm:t>
        <a:bodyPr/>
        <a:lstStyle/>
        <a:p>
          <a:endParaRPr lang="ru-RU"/>
        </a:p>
      </dgm:t>
    </dgm:pt>
    <dgm:pt modelId="{6BEE690D-FD0D-4C49-AD30-744AF34A07D1}" type="pres">
      <dgm:prSet presAssocID="{ECA2769D-2D18-4DA2-9978-830EBB8C7913}" presName="connTx" presStyleLbl="parChTrans1D2" presStyleIdx="2" presStyleCnt="7"/>
      <dgm:spPr/>
      <dgm:t>
        <a:bodyPr/>
        <a:lstStyle/>
        <a:p>
          <a:endParaRPr lang="ru-RU"/>
        </a:p>
      </dgm:t>
    </dgm:pt>
    <dgm:pt modelId="{FB9C3CAC-2CB1-4F8D-AC7A-DC0246025A13}" type="pres">
      <dgm:prSet presAssocID="{E1911952-F37A-41EF-95C7-2CC715A00CC8}" presName="node" presStyleLbl="node1" presStyleIdx="2" presStyleCnt="7" custScaleX="127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6340F-F237-443F-BE11-4E43669F65BC}" type="pres">
      <dgm:prSet presAssocID="{E291FF69-8C02-4519-9AB6-BE9233C58F73}" presName="Name9" presStyleLbl="parChTrans1D2" presStyleIdx="3" presStyleCnt="7"/>
      <dgm:spPr/>
      <dgm:t>
        <a:bodyPr/>
        <a:lstStyle/>
        <a:p>
          <a:endParaRPr lang="ru-RU"/>
        </a:p>
      </dgm:t>
    </dgm:pt>
    <dgm:pt modelId="{CDBCB4AB-413E-48CC-A39A-A4790B5A2969}" type="pres">
      <dgm:prSet presAssocID="{E291FF69-8C02-4519-9AB6-BE9233C58F73}" presName="connTx" presStyleLbl="parChTrans1D2" presStyleIdx="3" presStyleCnt="7"/>
      <dgm:spPr/>
      <dgm:t>
        <a:bodyPr/>
        <a:lstStyle/>
        <a:p>
          <a:endParaRPr lang="ru-RU"/>
        </a:p>
      </dgm:t>
    </dgm:pt>
    <dgm:pt modelId="{8D2E1315-FFA6-43AA-BDC3-8FBD0306A279}" type="pres">
      <dgm:prSet presAssocID="{0494ED65-39E5-4CF8-BB32-974ACA43B14D}" presName="node" presStyleLbl="node1" presStyleIdx="3" presStyleCnt="7" custScaleX="1245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0D2313-13E0-4710-8027-4819332A6F75}" type="pres">
      <dgm:prSet presAssocID="{71181935-5BAC-40F2-85E3-65896EB71E5F}" presName="Name9" presStyleLbl="parChTrans1D2" presStyleIdx="4" presStyleCnt="7"/>
      <dgm:spPr/>
      <dgm:t>
        <a:bodyPr/>
        <a:lstStyle/>
        <a:p>
          <a:endParaRPr lang="ru-RU"/>
        </a:p>
      </dgm:t>
    </dgm:pt>
    <dgm:pt modelId="{187EBA8D-0483-4C3C-816F-EBD1D819FF32}" type="pres">
      <dgm:prSet presAssocID="{71181935-5BAC-40F2-85E3-65896EB71E5F}" presName="connTx" presStyleLbl="parChTrans1D2" presStyleIdx="4" presStyleCnt="7"/>
      <dgm:spPr/>
      <dgm:t>
        <a:bodyPr/>
        <a:lstStyle/>
        <a:p>
          <a:endParaRPr lang="ru-RU"/>
        </a:p>
      </dgm:t>
    </dgm:pt>
    <dgm:pt modelId="{CC558689-3967-4CEE-BC0D-860FCC6E1913}" type="pres">
      <dgm:prSet presAssocID="{AB7258A2-C3AD-4A37-839E-66A2ADA365F4}" presName="node" presStyleLbl="node1" presStyleIdx="4" presStyleCnt="7" custScaleX="136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2A9E80-AA8C-4C82-9852-69E6BF2D1D5E}" type="pres">
      <dgm:prSet presAssocID="{CD250B64-4B71-441D-B85D-E02BF3A8426E}" presName="Name9" presStyleLbl="parChTrans1D2" presStyleIdx="5" presStyleCnt="7"/>
      <dgm:spPr/>
      <dgm:t>
        <a:bodyPr/>
        <a:lstStyle/>
        <a:p>
          <a:endParaRPr lang="ru-RU"/>
        </a:p>
      </dgm:t>
    </dgm:pt>
    <dgm:pt modelId="{548997A9-814B-42FA-A830-28DD2A9E70DE}" type="pres">
      <dgm:prSet presAssocID="{CD250B64-4B71-441D-B85D-E02BF3A8426E}" presName="connTx" presStyleLbl="parChTrans1D2" presStyleIdx="5" presStyleCnt="7"/>
      <dgm:spPr/>
      <dgm:t>
        <a:bodyPr/>
        <a:lstStyle/>
        <a:p>
          <a:endParaRPr lang="ru-RU"/>
        </a:p>
      </dgm:t>
    </dgm:pt>
    <dgm:pt modelId="{D0043AF0-3845-41EE-A793-8EC6DF41FAD6}" type="pres">
      <dgm:prSet presAssocID="{87A6AC77-C606-4CDC-945C-8397F077E633}" presName="node" presStyleLbl="node1" presStyleIdx="5" presStyleCnt="7" custScaleX="134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1316FF-E110-40FE-AD0D-EF9A4386AE16}" type="pres">
      <dgm:prSet presAssocID="{70657B4B-1BF8-4DC6-8A84-81D036407BA1}" presName="Name9" presStyleLbl="parChTrans1D2" presStyleIdx="6" presStyleCnt="7"/>
      <dgm:spPr/>
      <dgm:t>
        <a:bodyPr/>
        <a:lstStyle/>
        <a:p>
          <a:endParaRPr lang="ru-RU"/>
        </a:p>
      </dgm:t>
    </dgm:pt>
    <dgm:pt modelId="{BDA3238C-02D0-4EDC-882D-CDDC5F01ED75}" type="pres">
      <dgm:prSet presAssocID="{70657B4B-1BF8-4DC6-8A84-81D036407BA1}" presName="connTx" presStyleLbl="parChTrans1D2" presStyleIdx="6" presStyleCnt="7"/>
      <dgm:spPr/>
      <dgm:t>
        <a:bodyPr/>
        <a:lstStyle/>
        <a:p>
          <a:endParaRPr lang="ru-RU"/>
        </a:p>
      </dgm:t>
    </dgm:pt>
    <dgm:pt modelId="{A29B246A-E887-4B20-9859-3FEB326AB4CA}" type="pres">
      <dgm:prSet presAssocID="{302F8155-06F7-4CCE-A0D2-66C55C81CD26}" presName="node" presStyleLbl="node1" presStyleIdx="6" presStyleCnt="7" custScaleX="1415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46FEBE-CBC4-4F0C-ADA1-E945214D8FFE}" srcId="{9F05371D-5B1E-46ED-B4B7-67AAFC708EC0}" destId="{302F8155-06F7-4CCE-A0D2-66C55C81CD26}" srcOrd="6" destOrd="0" parTransId="{70657B4B-1BF8-4DC6-8A84-81D036407BA1}" sibTransId="{7285869D-00BF-4456-BE73-0117A450663C}"/>
    <dgm:cxn modelId="{8F9EEB55-8BFA-4A33-858C-E5781740117B}" type="presOf" srcId="{E1911952-F37A-41EF-95C7-2CC715A00CC8}" destId="{FB9C3CAC-2CB1-4F8D-AC7A-DC0246025A13}" srcOrd="0" destOrd="0" presId="urn:microsoft.com/office/officeart/2005/8/layout/radial1"/>
    <dgm:cxn modelId="{16298612-DACE-469E-8842-91C1FC2B82C0}" type="presOf" srcId="{E291FF69-8C02-4519-9AB6-BE9233C58F73}" destId="{CDBCB4AB-413E-48CC-A39A-A4790B5A2969}" srcOrd="1" destOrd="0" presId="urn:microsoft.com/office/officeart/2005/8/layout/radial1"/>
    <dgm:cxn modelId="{67AD828A-910C-424F-9D93-5FA1D4B6E521}" type="presOf" srcId="{B6066594-FF0E-4883-A98B-ED1043BEDF37}" destId="{300339D5-52F7-4182-BB30-2B639DAF0A3E}" srcOrd="0" destOrd="0" presId="urn:microsoft.com/office/officeart/2005/8/layout/radial1"/>
    <dgm:cxn modelId="{59BE900D-50C8-4969-9AB4-7F96C2C70A13}" type="presOf" srcId="{64F9D165-D7FD-4A8B-B291-0419030F5414}" destId="{0D8C2EE5-F741-4CDA-8FDD-BA41C26279B2}" srcOrd="0" destOrd="0" presId="urn:microsoft.com/office/officeart/2005/8/layout/radial1"/>
    <dgm:cxn modelId="{B9F2019A-851B-4640-B154-EA31586F6DD1}" type="presOf" srcId="{ECA2769D-2D18-4DA2-9978-830EBB8C7913}" destId="{8587B283-228E-456A-AD02-2CA38D5EC29F}" srcOrd="0" destOrd="0" presId="urn:microsoft.com/office/officeart/2005/8/layout/radial1"/>
    <dgm:cxn modelId="{1D321882-1161-4EEB-8C4A-E987F0F738FA}" type="presOf" srcId="{CD250B64-4B71-441D-B85D-E02BF3A8426E}" destId="{D52A9E80-AA8C-4C82-9852-69E6BF2D1D5E}" srcOrd="0" destOrd="0" presId="urn:microsoft.com/office/officeart/2005/8/layout/radial1"/>
    <dgm:cxn modelId="{07AB4990-9738-42EB-BC69-67FC08D4FD25}" type="presOf" srcId="{4F9E6F3F-BBB9-4B57-84EF-620BFF2FB46F}" destId="{2136EFD4-E4E9-4B3E-B179-B36391CF442A}" srcOrd="1" destOrd="0" presId="urn:microsoft.com/office/officeart/2005/8/layout/radial1"/>
    <dgm:cxn modelId="{35A3DF44-4246-40F9-AA95-12A1D1DE35F5}" srcId="{F91D98A9-EA8A-4B6C-AEEB-378E3FCBA9EB}" destId="{9F05371D-5B1E-46ED-B4B7-67AAFC708EC0}" srcOrd="0" destOrd="0" parTransId="{87DE699D-E5A8-4D42-B404-2E7C985FDB10}" sibTransId="{B605EB14-8048-4F8A-978F-CBB3E7E8B0CC}"/>
    <dgm:cxn modelId="{F95761AA-F30F-42A6-A483-165631343A30}" type="presOf" srcId="{F91D98A9-EA8A-4B6C-AEEB-378E3FCBA9EB}" destId="{FF53A9A6-5D0A-4D5E-92AF-1FDAEECE815B}" srcOrd="0" destOrd="0" presId="urn:microsoft.com/office/officeart/2005/8/layout/radial1"/>
    <dgm:cxn modelId="{6BC8ECF4-09B2-4061-B0D8-0CAC5ECF9AB8}" type="presOf" srcId="{CD250B64-4B71-441D-B85D-E02BF3A8426E}" destId="{548997A9-814B-42FA-A830-28DD2A9E70DE}" srcOrd="1" destOrd="0" presId="urn:microsoft.com/office/officeart/2005/8/layout/radial1"/>
    <dgm:cxn modelId="{9331627B-AA4A-484D-AD11-A25B1D4ABE40}" srcId="{9F05371D-5B1E-46ED-B4B7-67AAFC708EC0}" destId="{0494ED65-39E5-4CF8-BB32-974ACA43B14D}" srcOrd="3" destOrd="0" parTransId="{E291FF69-8C02-4519-9AB6-BE9233C58F73}" sibTransId="{9B15F977-C24C-4649-8531-B70B8861405F}"/>
    <dgm:cxn modelId="{E142EDDE-D9F0-4775-9B78-3E8661FEFEC5}" type="presOf" srcId="{AB7258A2-C3AD-4A37-839E-66A2ADA365F4}" destId="{CC558689-3967-4CEE-BC0D-860FCC6E1913}" srcOrd="0" destOrd="0" presId="urn:microsoft.com/office/officeart/2005/8/layout/radial1"/>
    <dgm:cxn modelId="{2EC65C75-0E2F-411B-BC9F-0F35CE96516E}" type="presOf" srcId="{E291FF69-8C02-4519-9AB6-BE9233C58F73}" destId="{2D06340F-F237-443F-BE11-4E43669F65BC}" srcOrd="0" destOrd="0" presId="urn:microsoft.com/office/officeart/2005/8/layout/radial1"/>
    <dgm:cxn modelId="{053EF175-431B-4DB3-BF62-FCC6031CE932}" type="presOf" srcId="{ECA2769D-2D18-4DA2-9978-830EBB8C7913}" destId="{6BEE690D-FD0D-4C49-AD30-744AF34A07D1}" srcOrd="1" destOrd="0" presId="urn:microsoft.com/office/officeart/2005/8/layout/radial1"/>
    <dgm:cxn modelId="{EEBA0591-9654-42C4-947F-04B2FB0FD9E6}" type="presOf" srcId="{0123104A-A0D0-4F4E-9421-7C561BE6C729}" destId="{2B5E13D1-6BD1-47B8-918D-FB0A581685BF}" srcOrd="0" destOrd="0" presId="urn:microsoft.com/office/officeart/2005/8/layout/radial1"/>
    <dgm:cxn modelId="{9A3F94A1-6227-40FC-AB3B-F61A87612070}" type="presOf" srcId="{302F8155-06F7-4CCE-A0D2-66C55C81CD26}" destId="{A29B246A-E887-4B20-9859-3FEB326AB4CA}" srcOrd="0" destOrd="0" presId="urn:microsoft.com/office/officeart/2005/8/layout/radial1"/>
    <dgm:cxn modelId="{2D6C417A-E199-4B32-82D3-48941E114B45}" srcId="{9F05371D-5B1E-46ED-B4B7-67AAFC708EC0}" destId="{64F9D165-D7FD-4A8B-B291-0419030F5414}" srcOrd="0" destOrd="0" parTransId="{0123104A-A0D0-4F4E-9421-7C561BE6C729}" sibTransId="{8461FB2B-3C1B-4A5E-91DF-6894F1850990}"/>
    <dgm:cxn modelId="{ADFAFC41-4464-445A-B04E-7E3A0FB5E2DA}" type="presOf" srcId="{9F05371D-5B1E-46ED-B4B7-67AAFC708EC0}" destId="{15D58578-738A-4460-A6EC-9C63114FA705}" srcOrd="0" destOrd="0" presId="urn:microsoft.com/office/officeart/2005/8/layout/radial1"/>
    <dgm:cxn modelId="{9D8FC91E-DE2C-4E57-A5A5-F058BA91733B}" type="presOf" srcId="{4F9E6F3F-BBB9-4B57-84EF-620BFF2FB46F}" destId="{6DEE4302-2021-42F5-8C4B-D74EB815002D}" srcOrd="0" destOrd="0" presId="urn:microsoft.com/office/officeart/2005/8/layout/radial1"/>
    <dgm:cxn modelId="{33923FF8-40F4-4949-8754-A36E1B457934}" type="presOf" srcId="{70657B4B-1BF8-4DC6-8A84-81D036407BA1}" destId="{6F1316FF-E110-40FE-AD0D-EF9A4386AE16}" srcOrd="0" destOrd="0" presId="urn:microsoft.com/office/officeart/2005/8/layout/radial1"/>
    <dgm:cxn modelId="{2366F368-8AC0-4933-A992-F16B3523AC34}" type="presOf" srcId="{71181935-5BAC-40F2-85E3-65896EB71E5F}" destId="{187EBA8D-0483-4C3C-816F-EBD1D819FF32}" srcOrd="1" destOrd="0" presId="urn:microsoft.com/office/officeart/2005/8/layout/radial1"/>
    <dgm:cxn modelId="{25F9E814-A48E-40A2-B23F-1DA5536E7DB3}" type="presOf" srcId="{87A6AC77-C606-4CDC-945C-8397F077E633}" destId="{D0043AF0-3845-41EE-A793-8EC6DF41FAD6}" srcOrd="0" destOrd="0" presId="urn:microsoft.com/office/officeart/2005/8/layout/radial1"/>
    <dgm:cxn modelId="{2704AAB9-896E-4887-9A17-67DBFBC30C56}" type="presOf" srcId="{0123104A-A0D0-4F4E-9421-7C561BE6C729}" destId="{CD0B76EC-42F1-4F4D-96F2-C18E564925FB}" srcOrd="1" destOrd="0" presId="urn:microsoft.com/office/officeart/2005/8/layout/radial1"/>
    <dgm:cxn modelId="{CC6C4A2B-41B9-4636-8316-BC33F7FBDDB8}" srcId="{9F05371D-5B1E-46ED-B4B7-67AAFC708EC0}" destId="{E1911952-F37A-41EF-95C7-2CC715A00CC8}" srcOrd="2" destOrd="0" parTransId="{ECA2769D-2D18-4DA2-9978-830EBB8C7913}" sibTransId="{3C99F818-CD39-4275-A65D-C4B69AB257E4}"/>
    <dgm:cxn modelId="{22FBB193-E8A9-4746-A87E-FA23EBFCA244}" type="presOf" srcId="{70657B4B-1BF8-4DC6-8A84-81D036407BA1}" destId="{BDA3238C-02D0-4EDC-882D-CDDC5F01ED75}" srcOrd="1" destOrd="0" presId="urn:microsoft.com/office/officeart/2005/8/layout/radial1"/>
    <dgm:cxn modelId="{8CBAD875-DE12-4AEF-A136-E82D51DFD6E9}" srcId="{9F05371D-5B1E-46ED-B4B7-67AAFC708EC0}" destId="{87A6AC77-C606-4CDC-945C-8397F077E633}" srcOrd="5" destOrd="0" parTransId="{CD250B64-4B71-441D-B85D-E02BF3A8426E}" sibTransId="{828A7801-11A2-4CEE-8EB9-D7442347D6BD}"/>
    <dgm:cxn modelId="{FE1846CB-B436-4B62-9E7D-367AC19A5FAD}" type="presOf" srcId="{0494ED65-39E5-4CF8-BB32-974ACA43B14D}" destId="{8D2E1315-FFA6-43AA-BDC3-8FBD0306A279}" srcOrd="0" destOrd="0" presId="urn:microsoft.com/office/officeart/2005/8/layout/radial1"/>
    <dgm:cxn modelId="{E16E84F0-32E1-4002-A5D2-40FB6A7401E8}" srcId="{9F05371D-5B1E-46ED-B4B7-67AAFC708EC0}" destId="{B6066594-FF0E-4883-A98B-ED1043BEDF37}" srcOrd="1" destOrd="0" parTransId="{4F9E6F3F-BBB9-4B57-84EF-620BFF2FB46F}" sibTransId="{C5EDA701-97B0-4991-A851-17310A1F8CC1}"/>
    <dgm:cxn modelId="{6C523785-D099-4163-A7C0-ABF49D11229A}" srcId="{9F05371D-5B1E-46ED-B4B7-67AAFC708EC0}" destId="{AB7258A2-C3AD-4A37-839E-66A2ADA365F4}" srcOrd="4" destOrd="0" parTransId="{71181935-5BAC-40F2-85E3-65896EB71E5F}" sibTransId="{72DFF186-A2C1-4742-A93F-2CEC0B1C905F}"/>
    <dgm:cxn modelId="{1DE2656B-7BC0-4FEB-9A46-44FA900FF5D2}" type="presOf" srcId="{71181935-5BAC-40F2-85E3-65896EB71E5F}" destId="{120D2313-13E0-4710-8027-4819332A6F75}" srcOrd="0" destOrd="0" presId="urn:microsoft.com/office/officeart/2005/8/layout/radial1"/>
    <dgm:cxn modelId="{45CC81EF-7709-4457-AF26-EFAA2BA03B05}" type="presParOf" srcId="{FF53A9A6-5D0A-4D5E-92AF-1FDAEECE815B}" destId="{15D58578-738A-4460-A6EC-9C63114FA705}" srcOrd="0" destOrd="0" presId="urn:microsoft.com/office/officeart/2005/8/layout/radial1"/>
    <dgm:cxn modelId="{49715E30-DC46-4D00-912D-1A7C4CEEC06A}" type="presParOf" srcId="{FF53A9A6-5D0A-4D5E-92AF-1FDAEECE815B}" destId="{2B5E13D1-6BD1-47B8-918D-FB0A581685BF}" srcOrd="1" destOrd="0" presId="urn:microsoft.com/office/officeart/2005/8/layout/radial1"/>
    <dgm:cxn modelId="{F09F51B4-E418-46A5-B2CC-92A03481045C}" type="presParOf" srcId="{2B5E13D1-6BD1-47B8-918D-FB0A581685BF}" destId="{CD0B76EC-42F1-4F4D-96F2-C18E564925FB}" srcOrd="0" destOrd="0" presId="urn:microsoft.com/office/officeart/2005/8/layout/radial1"/>
    <dgm:cxn modelId="{65492EA9-4B4F-4216-8253-0E7F99D720CD}" type="presParOf" srcId="{FF53A9A6-5D0A-4D5E-92AF-1FDAEECE815B}" destId="{0D8C2EE5-F741-4CDA-8FDD-BA41C26279B2}" srcOrd="2" destOrd="0" presId="urn:microsoft.com/office/officeart/2005/8/layout/radial1"/>
    <dgm:cxn modelId="{BD8A71F1-521A-46BA-9B84-A2FCDD2F9C7F}" type="presParOf" srcId="{FF53A9A6-5D0A-4D5E-92AF-1FDAEECE815B}" destId="{6DEE4302-2021-42F5-8C4B-D74EB815002D}" srcOrd="3" destOrd="0" presId="urn:microsoft.com/office/officeart/2005/8/layout/radial1"/>
    <dgm:cxn modelId="{332C5646-1233-4EBD-8260-BDBB9AD29CA9}" type="presParOf" srcId="{6DEE4302-2021-42F5-8C4B-D74EB815002D}" destId="{2136EFD4-E4E9-4B3E-B179-B36391CF442A}" srcOrd="0" destOrd="0" presId="urn:microsoft.com/office/officeart/2005/8/layout/radial1"/>
    <dgm:cxn modelId="{7F090D6B-B043-46EA-9A55-B196DC732BD0}" type="presParOf" srcId="{FF53A9A6-5D0A-4D5E-92AF-1FDAEECE815B}" destId="{300339D5-52F7-4182-BB30-2B639DAF0A3E}" srcOrd="4" destOrd="0" presId="urn:microsoft.com/office/officeart/2005/8/layout/radial1"/>
    <dgm:cxn modelId="{A8F872EC-116C-49B6-9E4F-AB2B0DDF50C8}" type="presParOf" srcId="{FF53A9A6-5D0A-4D5E-92AF-1FDAEECE815B}" destId="{8587B283-228E-456A-AD02-2CA38D5EC29F}" srcOrd="5" destOrd="0" presId="urn:microsoft.com/office/officeart/2005/8/layout/radial1"/>
    <dgm:cxn modelId="{94D49688-5792-48AD-A2D2-EF3A3BFE0B16}" type="presParOf" srcId="{8587B283-228E-456A-AD02-2CA38D5EC29F}" destId="{6BEE690D-FD0D-4C49-AD30-744AF34A07D1}" srcOrd="0" destOrd="0" presId="urn:microsoft.com/office/officeart/2005/8/layout/radial1"/>
    <dgm:cxn modelId="{758558AB-825F-4977-87EC-FC36102E6DA4}" type="presParOf" srcId="{FF53A9A6-5D0A-4D5E-92AF-1FDAEECE815B}" destId="{FB9C3CAC-2CB1-4F8D-AC7A-DC0246025A13}" srcOrd="6" destOrd="0" presId="urn:microsoft.com/office/officeart/2005/8/layout/radial1"/>
    <dgm:cxn modelId="{8EE1D0C5-B71A-4E94-B86D-73C7EC328163}" type="presParOf" srcId="{FF53A9A6-5D0A-4D5E-92AF-1FDAEECE815B}" destId="{2D06340F-F237-443F-BE11-4E43669F65BC}" srcOrd="7" destOrd="0" presId="urn:microsoft.com/office/officeart/2005/8/layout/radial1"/>
    <dgm:cxn modelId="{D69178CC-87CD-4CA2-9969-F66926ED20C7}" type="presParOf" srcId="{2D06340F-F237-443F-BE11-4E43669F65BC}" destId="{CDBCB4AB-413E-48CC-A39A-A4790B5A2969}" srcOrd="0" destOrd="0" presId="urn:microsoft.com/office/officeart/2005/8/layout/radial1"/>
    <dgm:cxn modelId="{04998EC9-854B-462B-973B-AAC5AE0AD79D}" type="presParOf" srcId="{FF53A9A6-5D0A-4D5E-92AF-1FDAEECE815B}" destId="{8D2E1315-FFA6-43AA-BDC3-8FBD0306A279}" srcOrd="8" destOrd="0" presId="urn:microsoft.com/office/officeart/2005/8/layout/radial1"/>
    <dgm:cxn modelId="{7160A834-9373-4FA8-983D-C6DD8E82CD14}" type="presParOf" srcId="{FF53A9A6-5D0A-4D5E-92AF-1FDAEECE815B}" destId="{120D2313-13E0-4710-8027-4819332A6F75}" srcOrd="9" destOrd="0" presId="urn:microsoft.com/office/officeart/2005/8/layout/radial1"/>
    <dgm:cxn modelId="{B1FF9AB5-E3F4-40A1-8471-6A63B3CA3AAD}" type="presParOf" srcId="{120D2313-13E0-4710-8027-4819332A6F75}" destId="{187EBA8D-0483-4C3C-816F-EBD1D819FF32}" srcOrd="0" destOrd="0" presId="urn:microsoft.com/office/officeart/2005/8/layout/radial1"/>
    <dgm:cxn modelId="{5D4BAA3A-C7F6-4E22-93F4-907BBC8DC640}" type="presParOf" srcId="{FF53A9A6-5D0A-4D5E-92AF-1FDAEECE815B}" destId="{CC558689-3967-4CEE-BC0D-860FCC6E1913}" srcOrd="10" destOrd="0" presId="urn:microsoft.com/office/officeart/2005/8/layout/radial1"/>
    <dgm:cxn modelId="{B1F0FD55-C022-4EA3-89A3-C2B10037980F}" type="presParOf" srcId="{FF53A9A6-5D0A-4D5E-92AF-1FDAEECE815B}" destId="{D52A9E80-AA8C-4C82-9852-69E6BF2D1D5E}" srcOrd="11" destOrd="0" presId="urn:microsoft.com/office/officeart/2005/8/layout/radial1"/>
    <dgm:cxn modelId="{709D0270-93DE-4CC8-ADC3-94F2CEF48F51}" type="presParOf" srcId="{D52A9E80-AA8C-4C82-9852-69E6BF2D1D5E}" destId="{548997A9-814B-42FA-A830-28DD2A9E70DE}" srcOrd="0" destOrd="0" presId="urn:microsoft.com/office/officeart/2005/8/layout/radial1"/>
    <dgm:cxn modelId="{2A937B48-4C91-42EC-AB29-4D7BBC5CB50E}" type="presParOf" srcId="{FF53A9A6-5D0A-4D5E-92AF-1FDAEECE815B}" destId="{D0043AF0-3845-41EE-A793-8EC6DF41FAD6}" srcOrd="12" destOrd="0" presId="urn:microsoft.com/office/officeart/2005/8/layout/radial1"/>
    <dgm:cxn modelId="{E5948870-5979-4666-8572-51E0A29195DD}" type="presParOf" srcId="{FF53A9A6-5D0A-4D5E-92AF-1FDAEECE815B}" destId="{6F1316FF-E110-40FE-AD0D-EF9A4386AE16}" srcOrd="13" destOrd="0" presId="urn:microsoft.com/office/officeart/2005/8/layout/radial1"/>
    <dgm:cxn modelId="{1CD7F600-47AC-4C4A-BC3B-F116FC26ABC8}" type="presParOf" srcId="{6F1316FF-E110-40FE-AD0D-EF9A4386AE16}" destId="{BDA3238C-02D0-4EDC-882D-CDDC5F01ED75}" srcOrd="0" destOrd="0" presId="urn:microsoft.com/office/officeart/2005/8/layout/radial1"/>
    <dgm:cxn modelId="{F6F3D1AF-A0E6-4B81-8D36-F4A28493B66F}" type="presParOf" srcId="{FF53A9A6-5D0A-4D5E-92AF-1FDAEECE815B}" destId="{A29B246A-E887-4B20-9859-3FEB326AB4CA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BAA2F8-C2A6-457D-83BE-98A45B22E64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965659DE-CE29-4F13-AC15-7806DD907B7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rPr>
            <a:t>+</a:t>
          </a:r>
        </a:p>
      </dgm:t>
    </dgm:pt>
    <dgm:pt modelId="{D71B997B-7848-4AA2-B00C-B12C487D5AB4}" type="parTrans" cxnId="{F7196A7E-1EEF-4856-8ECA-FE9F34E096DB}">
      <dgm:prSet/>
      <dgm:spPr/>
      <dgm:t>
        <a:bodyPr/>
        <a:lstStyle/>
        <a:p>
          <a:endParaRPr lang="ru-RU"/>
        </a:p>
      </dgm:t>
    </dgm:pt>
    <dgm:pt modelId="{17E3002A-2E13-48C9-833E-E3EEC461CAB9}" type="sibTrans" cxnId="{F7196A7E-1EEF-4856-8ECA-FE9F34E096DB}">
      <dgm:prSet/>
      <dgm:spPr/>
      <dgm:t>
        <a:bodyPr/>
        <a:lstStyle/>
        <a:p>
          <a:endParaRPr lang="ru-RU"/>
        </a:p>
      </dgm:t>
    </dgm:pt>
    <dgm:pt modelId="{1E694064-D173-4171-B572-107A8412E54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Быстрая 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дешёвая отправка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сообщений </a:t>
          </a:r>
        </a:p>
      </dgm:t>
    </dgm:pt>
    <dgm:pt modelId="{8931390E-4E10-46A6-828F-5685004040B0}" type="parTrans" cxnId="{C0731DB3-F901-4FD2-8B24-1D6E80470EF1}">
      <dgm:prSet/>
      <dgm:spPr/>
      <dgm:t>
        <a:bodyPr/>
        <a:lstStyle/>
        <a:p>
          <a:endParaRPr lang="ru-RU"/>
        </a:p>
      </dgm:t>
    </dgm:pt>
    <dgm:pt modelId="{2D933B30-494C-49FF-B8A6-B61E93226CD6}" type="sibTrans" cxnId="{C0731DB3-F901-4FD2-8B24-1D6E80470EF1}">
      <dgm:prSet/>
      <dgm:spPr/>
      <dgm:t>
        <a:bodyPr/>
        <a:lstStyle/>
        <a:p>
          <a:endParaRPr lang="ru-RU"/>
        </a:p>
      </dgm:t>
    </dgm:pt>
    <dgm:pt modelId="{A1FC5906-D295-4413-9F60-137206399BA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Можно хранить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много информации</a:t>
          </a: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rPr>
            <a:t> </a:t>
          </a:r>
        </a:p>
      </dgm:t>
    </dgm:pt>
    <dgm:pt modelId="{03E116A4-75F7-431B-9F44-1FC9ED3BFF2C}" type="parTrans" cxnId="{BECE1617-2467-4CE8-BE38-B682FC8504AE}">
      <dgm:prSet/>
      <dgm:spPr/>
      <dgm:t>
        <a:bodyPr/>
        <a:lstStyle/>
        <a:p>
          <a:endParaRPr lang="ru-RU"/>
        </a:p>
      </dgm:t>
    </dgm:pt>
    <dgm:pt modelId="{3F0EE48D-C166-4765-913E-3D38CBA7CD17}" type="sibTrans" cxnId="{BECE1617-2467-4CE8-BE38-B682FC8504AE}">
      <dgm:prSet/>
      <dgm:spPr/>
      <dgm:t>
        <a:bodyPr/>
        <a:lstStyle/>
        <a:p>
          <a:endParaRPr lang="ru-RU"/>
        </a:p>
      </dgm:t>
    </dgm:pt>
    <dgm:pt modelId="{DFAD2A50-825B-4612-AD45-CF215353A3B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Существуют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программы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 улучшающие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зрение</a:t>
          </a: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rPr>
            <a:t> </a:t>
          </a:r>
        </a:p>
      </dgm:t>
    </dgm:pt>
    <dgm:pt modelId="{6F823433-F0B8-4BB8-8301-0ABCCC548E41}" type="parTrans" cxnId="{3A16C1CE-FF4E-4D8A-BB91-9C37DD3FB2F8}">
      <dgm:prSet/>
      <dgm:spPr/>
      <dgm:t>
        <a:bodyPr/>
        <a:lstStyle/>
        <a:p>
          <a:endParaRPr lang="ru-RU"/>
        </a:p>
      </dgm:t>
    </dgm:pt>
    <dgm:pt modelId="{0509754E-21CA-42A5-A29E-C4998FFF98DE}" type="sibTrans" cxnId="{3A16C1CE-FF4E-4D8A-BB91-9C37DD3FB2F8}">
      <dgm:prSet/>
      <dgm:spPr/>
      <dgm:t>
        <a:bodyPr/>
        <a:lstStyle/>
        <a:p>
          <a:endParaRPr lang="ru-RU"/>
        </a:p>
      </dgm:t>
    </dgm:pt>
    <dgm:pt modelId="{6B2CC6AE-3BFD-4CA6-ABAC-324744D1354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Заказы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и покупки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через Интернет </a:t>
          </a:r>
        </a:p>
      </dgm:t>
    </dgm:pt>
    <dgm:pt modelId="{C16313CC-E7C3-48F4-A85F-6FE04AE31FDB}" type="parTrans" cxnId="{C2079B8E-67BD-41B6-939B-D9309D109AA4}">
      <dgm:prSet/>
      <dgm:spPr/>
      <dgm:t>
        <a:bodyPr/>
        <a:lstStyle/>
        <a:p>
          <a:endParaRPr lang="ru-RU"/>
        </a:p>
      </dgm:t>
    </dgm:pt>
    <dgm:pt modelId="{8CCA9930-4C65-42D1-B345-0234ACAC7BD6}" type="sibTrans" cxnId="{C2079B8E-67BD-41B6-939B-D9309D109AA4}">
      <dgm:prSet/>
      <dgm:spPr/>
      <dgm:t>
        <a:bodyPr/>
        <a:lstStyle/>
        <a:p>
          <a:endParaRPr lang="ru-RU"/>
        </a:p>
      </dgm:t>
    </dgm:pt>
    <dgm:pt modelId="{25BF1350-7C3A-43A9-B09F-E875D987BDE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Помощь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при стихийных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 бедствиях</a:t>
          </a:r>
        </a:p>
      </dgm:t>
    </dgm:pt>
    <dgm:pt modelId="{90B42D32-B6A6-4A5F-B2F9-6D9A8FBA057D}" type="parTrans" cxnId="{30CCC6F7-8AEA-4063-90BB-822A5262C82E}">
      <dgm:prSet/>
      <dgm:spPr/>
      <dgm:t>
        <a:bodyPr/>
        <a:lstStyle/>
        <a:p>
          <a:endParaRPr lang="ru-RU"/>
        </a:p>
      </dgm:t>
    </dgm:pt>
    <dgm:pt modelId="{2D746B29-A32D-490A-B789-7627BD693B51}" type="sibTrans" cxnId="{30CCC6F7-8AEA-4063-90BB-822A5262C82E}">
      <dgm:prSet/>
      <dgm:spPr/>
      <dgm:t>
        <a:bodyPr/>
        <a:lstStyle/>
        <a:p>
          <a:endParaRPr lang="ru-RU"/>
        </a:p>
      </dgm:t>
    </dgm:pt>
    <dgm:pt modelId="{9EFF7F84-616C-4236-BC79-E6B279022A1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Есть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развивающие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и обучающие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игры </a:t>
          </a:r>
        </a:p>
      </dgm:t>
    </dgm:pt>
    <dgm:pt modelId="{FF0F68FE-3DA4-4119-9334-9F31952A9267}" type="parTrans" cxnId="{148B1E23-BB13-4FAD-A30E-75413E4B1151}">
      <dgm:prSet/>
      <dgm:spPr/>
      <dgm:t>
        <a:bodyPr/>
        <a:lstStyle/>
        <a:p>
          <a:endParaRPr lang="ru-RU"/>
        </a:p>
      </dgm:t>
    </dgm:pt>
    <dgm:pt modelId="{E95D52CB-9D65-46DD-9BF6-5E1B9F50A3DE}" type="sibTrans" cxnId="{148B1E23-BB13-4FAD-A30E-75413E4B1151}">
      <dgm:prSet/>
      <dgm:spPr/>
      <dgm:t>
        <a:bodyPr/>
        <a:lstStyle/>
        <a:p>
          <a:endParaRPr lang="ru-RU"/>
        </a:p>
      </dgm:t>
    </dgm:pt>
    <dgm:pt modelId="{AE9623AD-E022-4ABD-9427-DCCCE7653B3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Доступность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полезной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информации</a:t>
          </a: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rPr>
            <a:t> </a:t>
          </a:r>
        </a:p>
      </dgm:t>
    </dgm:pt>
    <dgm:pt modelId="{C92B95FF-4506-4E2F-ACEC-CC7566FF0F78}" type="parTrans" cxnId="{9E1C36E2-8C95-4281-94BD-90839788BFDF}">
      <dgm:prSet/>
      <dgm:spPr/>
      <dgm:t>
        <a:bodyPr/>
        <a:lstStyle/>
        <a:p>
          <a:endParaRPr lang="ru-RU"/>
        </a:p>
      </dgm:t>
    </dgm:pt>
    <dgm:pt modelId="{E7D0E3FB-0C7E-4882-A55B-D9BA20DCD8D7}" type="sibTrans" cxnId="{9E1C36E2-8C95-4281-94BD-90839788BFDF}">
      <dgm:prSet/>
      <dgm:spPr/>
      <dgm:t>
        <a:bodyPr/>
        <a:lstStyle/>
        <a:p>
          <a:endParaRPr lang="ru-RU"/>
        </a:p>
      </dgm:t>
    </dgm:pt>
    <dgm:pt modelId="{C511A2CF-F2DA-463A-A591-21AA19189A39}" type="pres">
      <dgm:prSet presAssocID="{73BAA2F8-C2A6-457D-83BE-98A45B22E64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9653DC0-28D7-4304-A011-0E1E4351D95A}" type="pres">
      <dgm:prSet presAssocID="{965659DE-CE29-4F13-AC15-7806DD907B79}" presName="centerShape" presStyleLbl="node0" presStyleIdx="0" presStyleCnt="1"/>
      <dgm:spPr/>
      <dgm:t>
        <a:bodyPr/>
        <a:lstStyle/>
        <a:p>
          <a:endParaRPr lang="ru-RU"/>
        </a:p>
      </dgm:t>
    </dgm:pt>
    <dgm:pt modelId="{68C4473B-8459-471F-80C1-EBCC271A66B3}" type="pres">
      <dgm:prSet presAssocID="{8931390E-4E10-46A6-828F-5685004040B0}" presName="Name9" presStyleLbl="parChTrans1D2" presStyleIdx="0" presStyleCnt="7"/>
      <dgm:spPr/>
      <dgm:t>
        <a:bodyPr/>
        <a:lstStyle/>
        <a:p>
          <a:endParaRPr lang="ru-RU"/>
        </a:p>
      </dgm:t>
    </dgm:pt>
    <dgm:pt modelId="{7AEE06B0-F199-48CE-A5BA-120D26376C48}" type="pres">
      <dgm:prSet presAssocID="{8931390E-4E10-46A6-828F-5685004040B0}" presName="connTx" presStyleLbl="parChTrans1D2" presStyleIdx="0" presStyleCnt="7"/>
      <dgm:spPr/>
      <dgm:t>
        <a:bodyPr/>
        <a:lstStyle/>
        <a:p>
          <a:endParaRPr lang="ru-RU"/>
        </a:p>
      </dgm:t>
    </dgm:pt>
    <dgm:pt modelId="{6F5AED71-CC2E-44B2-ABC9-6D39BF7C2E34}" type="pres">
      <dgm:prSet presAssocID="{1E694064-D173-4171-B572-107A8412E543}" presName="node" presStyleLbl="node1" presStyleIdx="0" presStyleCnt="7" custScaleX="127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A7B14C-FBDB-4DE2-B809-0B97C7550499}" type="pres">
      <dgm:prSet presAssocID="{03E116A4-75F7-431B-9F44-1FC9ED3BFF2C}" presName="Name9" presStyleLbl="parChTrans1D2" presStyleIdx="1" presStyleCnt="7"/>
      <dgm:spPr/>
      <dgm:t>
        <a:bodyPr/>
        <a:lstStyle/>
        <a:p>
          <a:endParaRPr lang="ru-RU"/>
        </a:p>
      </dgm:t>
    </dgm:pt>
    <dgm:pt modelId="{8B1DB37A-BF6C-4307-A1CF-8BAB8534552D}" type="pres">
      <dgm:prSet presAssocID="{03E116A4-75F7-431B-9F44-1FC9ED3BFF2C}" presName="connTx" presStyleLbl="parChTrans1D2" presStyleIdx="1" presStyleCnt="7"/>
      <dgm:spPr/>
      <dgm:t>
        <a:bodyPr/>
        <a:lstStyle/>
        <a:p>
          <a:endParaRPr lang="ru-RU"/>
        </a:p>
      </dgm:t>
    </dgm:pt>
    <dgm:pt modelId="{829695F0-6529-4DFE-ACDF-17DCFD86DFDD}" type="pres">
      <dgm:prSet presAssocID="{A1FC5906-D295-4413-9F60-137206399BA5}" presName="node" presStyleLbl="node1" presStyleIdx="1" presStyleCnt="7" custScaleX="125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9B730B-42E1-41B7-B0B3-0B2387624DB8}" type="pres">
      <dgm:prSet presAssocID="{6F823433-F0B8-4BB8-8301-0ABCCC548E41}" presName="Name9" presStyleLbl="parChTrans1D2" presStyleIdx="2" presStyleCnt="7"/>
      <dgm:spPr/>
      <dgm:t>
        <a:bodyPr/>
        <a:lstStyle/>
        <a:p>
          <a:endParaRPr lang="ru-RU"/>
        </a:p>
      </dgm:t>
    </dgm:pt>
    <dgm:pt modelId="{D97CBDE8-C7FD-4EE1-8114-CD3D58C9BA62}" type="pres">
      <dgm:prSet presAssocID="{6F823433-F0B8-4BB8-8301-0ABCCC548E41}" presName="connTx" presStyleLbl="parChTrans1D2" presStyleIdx="2" presStyleCnt="7"/>
      <dgm:spPr/>
      <dgm:t>
        <a:bodyPr/>
        <a:lstStyle/>
        <a:p>
          <a:endParaRPr lang="ru-RU"/>
        </a:p>
      </dgm:t>
    </dgm:pt>
    <dgm:pt modelId="{4F88CF89-15F5-4BFA-B0E7-FA6108CC237E}" type="pres">
      <dgm:prSet presAssocID="{DFAD2A50-825B-4612-AD45-CF215353A3BC}" presName="node" presStyleLbl="node1" presStyleIdx="2" presStyleCnt="7" custScaleX="125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7E54D7-7E67-4FA1-8B06-FFABE2F87A7A}" type="pres">
      <dgm:prSet presAssocID="{C16313CC-E7C3-48F4-A85F-6FE04AE31FDB}" presName="Name9" presStyleLbl="parChTrans1D2" presStyleIdx="3" presStyleCnt="7"/>
      <dgm:spPr/>
      <dgm:t>
        <a:bodyPr/>
        <a:lstStyle/>
        <a:p>
          <a:endParaRPr lang="ru-RU"/>
        </a:p>
      </dgm:t>
    </dgm:pt>
    <dgm:pt modelId="{0B40F36F-9489-457B-BD8F-53D016638F86}" type="pres">
      <dgm:prSet presAssocID="{C16313CC-E7C3-48F4-A85F-6FE04AE31FDB}" presName="connTx" presStyleLbl="parChTrans1D2" presStyleIdx="3" presStyleCnt="7"/>
      <dgm:spPr/>
      <dgm:t>
        <a:bodyPr/>
        <a:lstStyle/>
        <a:p>
          <a:endParaRPr lang="ru-RU"/>
        </a:p>
      </dgm:t>
    </dgm:pt>
    <dgm:pt modelId="{94EC6B4C-9F04-48E0-BC43-087CFFA84FE6}" type="pres">
      <dgm:prSet presAssocID="{6B2CC6AE-3BFD-4CA6-ABAC-324744D1354F}" presName="node" presStyleLbl="node1" presStyleIdx="3" presStyleCnt="7" custScaleX="125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99254E-1412-4201-98EE-F388E578C7CB}" type="pres">
      <dgm:prSet presAssocID="{90B42D32-B6A6-4A5F-B2F9-6D9A8FBA057D}" presName="Name9" presStyleLbl="parChTrans1D2" presStyleIdx="4" presStyleCnt="7"/>
      <dgm:spPr/>
      <dgm:t>
        <a:bodyPr/>
        <a:lstStyle/>
        <a:p>
          <a:endParaRPr lang="ru-RU"/>
        </a:p>
      </dgm:t>
    </dgm:pt>
    <dgm:pt modelId="{450E5681-A20C-4964-88F4-2822633ABB04}" type="pres">
      <dgm:prSet presAssocID="{90B42D32-B6A6-4A5F-B2F9-6D9A8FBA057D}" presName="connTx" presStyleLbl="parChTrans1D2" presStyleIdx="4" presStyleCnt="7"/>
      <dgm:spPr/>
      <dgm:t>
        <a:bodyPr/>
        <a:lstStyle/>
        <a:p>
          <a:endParaRPr lang="ru-RU"/>
        </a:p>
      </dgm:t>
    </dgm:pt>
    <dgm:pt modelId="{D9A363A8-EDD2-4F9E-8D5A-201FAB971941}" type="pres">
      <dgm:prSet presAssocID="{25BF1350-7C3A-43A9-B09F-E875D987BDE8}" presName="node" presStyleLbl="node1" presStyleIdx="4" presStyleCnt="7" custScaleX="1240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A7C6ED-FDEA-46EA-BC6A-124EC8670408}" type="pres">
      <dgm:prSet presAssocID="{FF0F68FE-3DA4-4119-9334-9F31952A9267}" presName="Name9" presStyleLbl="parChTrans1D2" presStyleIdx="5" presStyleCnt="7"/>
      <dgm:spPr/>
      <dgm:t>
        <a:bodyPr/>
        <a:lstStyle/>
        <a:p>
          <a:endParaRPr lang="ru-RU"/>
        </a:p>
      </dgm:t>
    </dgm:pt>
    <dgm:pt modelId="{B7CE5C2F-700B-4105-BF15-679491E6EE9E}" type="pres">
      <dgm:prSet presAssocID="{FF0F68FE-3DA4-4119-9334-9F31952A9267}" presName="connTx" presStyleLbl="parChTrans1D2" presStyleIdx="5" presStyleCnt="7"/>
      <dgm:spPr/>
      <dgm:t>
        <a:bodyPr/>
        <a:lstStyle/>
        <a:p>
          <a:endParaRPr lang="ru-RU"/>
        </a:p>
      </dgm:t>
    </dgm:pt>
    <dgm:pt modelId="{10E6461C-ABD4-4A4A-A3A3-8D0B512FD990}" type="pres">
      <dgm:prSet presAssocID="{9EFF7F84-616C-4236-BC79-E6B279022A19}" presName="node" presStyleLbl="node1" presStyleIdx="5" presStyleCnt="7" custScaleX="124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E44EBB-BC4C-4A1C-B1A6-0CFAF7BB940B}" type="pres">
      <dgm:prSet presAssocID="{C92B95FF-4506-4E2F-ACEC-CC7566FF0F78}" presName="Name9" presStyleLbl="parChTrans1D2" presStyleIdx="6" presStyleCnt="7"/>
      <dgm:spPr/>
      <dgm:t>
        <a:bodyPr/>
        <a:lstStyle/>
        <a:p>
          <a:endParaRPr lang="ru-RU"/>
        </a:p>
      </dgm:t>
    </dgm:pt>
    <dgm:pt modelId="{AFF0A8B6-80D3-4F1E-AFBF-3CE5F6B7BD09}" type="pres">
      <dgm:prSet presAssocID="{C92B95FF-4506-4E2F-ACEC-CC7566FF0F78}" presName="connTx" presStyleLbl="parChTrans1D2" presStyleIdx="6" presStyleCnt="7"/>
      <dgm:spPr/>
      <dgm:t>
        <a:bodyPr/>
        <a:lstStyle/>
        <a:p>
          <a:endParaRPr lang="ru-RU"/>
        </a:p>
      </dgm:t>
    </dgm:pt>
    <dgm:pt modelId="{CE8DC4F7-9A60-4ABE-80C0-2700C7FEA0F6}" type="pres">
      <dgm:prSet presAssocID="{AE9623AD-E022-4ABD-9427-DCCCE7653B35}" presName="node" presStyleLbl="node1" presStyleIdx="6" presStyleCnt="7" custScaleX="125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2DC674-3AE1-4F36-B667-DE23C1E4857B}" type="presOf" srcId="{90B42D32-B6A6-4A5F-B2F9-6D9A8FBA057D}" destId="{450E5681-A20C-4964-88F4-2822633ABB04}" srcOrd="1" destOrd="0" presId="urn:microsoft.com/office/officeart/2005/8/layout/radial1"/>
    <dgm:cxn modelId="{3A16C1CE-FF4E-4D8A-BB91-9C37DD3FB2F8}" srcId="{965659DE-CE29-4F13-AC15-7806DD907B79}" destId="{DFAD2A50-825B-4612-AD45-CF215353A3BC}" srcOrd="2" destOrd="0" parTransId="{6F823433-F0B8-4BB8-8301-0ABCCC548E41}" sibTransId="{0509754E-21CA-42A5-A29E-C4998FFF98DE}"/>
    <dgm:cxn modelId="{034A30B1-3166-4C91-B33B-105C6AD28DB8}" type="presOf" srcId="{03E116A4-75F7-431B-9F44-1FC9ED3BFF2C}" destId="{D0A7B14C-FBDB-4DE2-B809-0B97C7550499}" srcOrd="0" destOrd="0" presId="urn:microsoft.com/office/officeart/2005/8/layout/radial1"/>
    <dgm:cxn modelId="{9E1C36E2-8C95-4281-94BD-90839788BFDF}" srcId="{965659DE-CE29-4F13-AC15-7806DD907B79}" destId="{AE9623AD-E022-4ABD-9427-DCCCE7653B35}" srcOrd="6" destOrd="0" parTransId="{C92B95FF-4506-4E2F-ACEC-CC7566FF0F78}" sibTransId="{E7D0E3FB-0C7E-4882-A55B-D9BA20DCD8D7}"/>
    <dgm:cxn modelId="{ADD4CB8B-F35B-44BC-9EE0-CB5090C603F1}" type="presOf" srcId="{C92B95FF-4506-4E2F-ACEC-CC7566FF0F78}" destId="{BAE44EBB-BC4C-4A1C-B1A6-0CFAF7BB940B}" srcOrd="0" destOrd="0" presId="urn:microsoft.com/office/officeart/2005/8/layout/radial1"/>
    <dgm:cxn modelId="{A83154D8-B5A0-41FE-8B57-E124012A8982}" type="presOf" srcId="{73BAA2F8-C2A6-457D-83BE-98A45B22E648}" destId="{C511A2CF-F2DA-463A-A591-21AA19189A39}" srcOrd="0" destOrd="0" presId="urn:microsoft.com/office/officeart/2005/8/layout/radial1"/>
    <dgm:cxn modelId="{30CCC6F7-8AEA-4063-90BB-822A5262C82E}" srcId="{965659DE-CE29-4F13-AC15-7806DD907B79}" destId="{25BF1350-7C3A-43A9-B09F-E875D987BDE8}" srcOrd="4" destOrd="0" parTransId="{90B42D32-B6A6-4A5F-B2F9-6D9A8FBA057D}" sibTransId="{2D746B29-A32D-490A-B789-7627BD693B51}"/>
    <dgm:cxn modelId="{9A22405B-B6BD-4C4B-93EE-1BD9C4C598D1}" type="presOf" srcId="{C16313CC-E7C3-48F4-A85F-6FE04AE31FDB}" destId="{BA7E54D7-7E67-4FA1-8B06-FFABE2F87A7A}" srcOrd="0" destOrd="0" presId="urn:microsoft.com/office/officeart/2005/8/layout/radial1"/>
    <dgm:cxn modelId="{FEFB8CAC-FF1E-4EFC-8ECB-7FCE15A6D300}" type="presOf" srcId="{90B42D32-B6A6-4A5F-B2F9-6D9A8FBA057D}" destId="{5C99254E-1412-4201-98EE-F388E578C7CB}" srcOrd="0" destOrd="0" presId="urn:microsoft.com/office/officeart/2005/8/layout/radial1"/>
    <dgm:cxn modelId="{F37C30B2-80EF-455B-92D9-5A5783FE52B3}" type="presOf" srcId="{965659DE-CE29-4F13-AC15-7806DD907B79}" destId="{89653DC0-28D7-4304-A011-0E1E4351D95A}" srcOrd="0" destOrd="0" presId="urn:microsoft.com/office/officeart/2005/8/layout/radial1"/>
    <dgm:cxn modelId="{924C5F5D-586F-4E55-9940-B997356C005C}" type="presOf" srcId="{8931390E-4E10-46A6-828F-5685004040B0}" destId="{68C4473B-8459-471F-80C1-EBCC271A66B3}" srcOrd="0" destOrd="0" presId="urn:microsoft.com/office/officeart/2005/8/layout/radial1"/>
    <dgm:cxn modelId="{B7DB27D6-5635-47ED-937F-9ADF9BE93ACA}" type="presOf" srcId="{DFAD2A50-825B-4612-AD45-CF215353A3BC}" destId="{4F88CF89-15F5-4BFA-B0E7-FA6108CC237E}" srcOrd="0" destOrd="0" presId="urn:microsoft.com/office/officeart/2005/8/layout/radial1"/>
    <dgm:cxn modelId="{4C86CF1D-7990-4B1A-A464-A640B14DD4B7}" type="presOf" srcId="{6F823433-F0B8-4BB8-8301-0ABCCC548E41}" destId="{D97CBDE8-C7FD-4EE1-8114-CD3D58C9BA62}" srcOrd="1" destOrd="0" presId="urn:microsoft.com/office/officeart/2005/8/layout/radial1"/>
    <dgm:cxn modelId="{57D89976-3D12-4190-BB6E-B5FFB01FE4A6}" type="presOf" srcId="{6F823433-F0B8-4BB8-8301-0ABCCC548E41}" destId="{939B730B-42E1-41B7-B0B3-0B2387624DB8}" srcOrd="0" destOrd="0" presId="urn:microsoft.com/office/officeart/2005/8/layout/radial1"/>
    <dgm:cxn modelId="{BECE1617-2467-4CE8-BE38-B682FC8504AE}" srcId="{965659DE-CE29-4F13-AC15-7806DD907B79}" destId="{A1FC5906-D295-4413-9F60-137206399BA5}" srcOrd="1" destOrd="0" parTransId="{03E116A4-75F7-431B-9F44-1FC9ED3BFF2C}" sibTransId="{3F0EE48D-C166-4765-913E-3D38CBA7CD17}"/>
    <dgm:cxn modelId="{C35AAAB2-B5C9-49C1-90FD-7522BE3FDF66}" type="presOf" srcId="{1E694064-D173-4171-B572-107A8412E543}" destId="{6F5AED71-CC2E-44B2-ABC9-6D39BF7C2E34}" srcOrd="0" destOrd="0" presId="urn:microsoft.com/office/officeart/2005/8/layout/radial1"/>
    <dgm:cxn modelId="{268CC3B4-BF94-464D-A393-5A7654B84D04}" type="presOf" srcId="{FF0F68FE-3DA4-4119-9334-9F31952A9267}" destId="{4CA7C6ED-FDEA-46EA-BC6A-124EC8670408}" srcOrd="0" destOrd="0" presId="urn:microsoft.com/office/officeart/2005/8/layout/radial1"/>
    <dgm:cxn modelId="{91882471-693E-4975-B10C-B7A04F69BD1F}" type="presOf" srcId="{03E116A4-75F7-431B-9F44-1FC9ED3BFF2C}" destId="{8B1DB37A-BF6C-4307-A1CF-8BAB8534552D}" srcOrd="1" destOrd="0" presId="urn:microsoft.com/office/officeart/2005/8/layout/radial1"/>
    <dgm:cxn modelId="{5A0C0645-8FCB-42AB-B918-24EFEA7D9DB4}" type="presOf" srcId="{6B2CC6AE-3BFD-4CA6-ABAC-324744D1354F}" destId="{94EC6B4C-9F04-48E0-BC43-087CFFA84FE6}" srcOrd="0" destOrd="0" presId="urn:microsoft.com/office/officeart/2005/8/layout/radial1"/>
    <dgm:cxn modelId="{8947FD6A-54A4-4658-8757-1BF5ACBA7AA9}" type="presOf" srcId="{25BF1350-7C3A-43A9-B09F-E875D987BDE8}" destId="{D9A363A8-EDD2-4F9E-8D5A-201FAB971941}" srcOrd="0" destOrd="0" presId="urn:microsoft.com/office/officeart/2005/8/layout/radial1"/>
    <dgm:cxn modelId="{C2079B8E-67BD-41B6-939B-D9309D109AA4}" srcId="{965659DE-CE29-4F13-AC15-7806DD907B79}" destId="{6B2CC6AE-3BFD-4CA6-ABAC-324744D1354F}" srcOrd="3" destOrd="0" parTransId="{C16313CC-E7C3-48F4-A85F-6FE04AE31FDB}" sibTransId="{8CCA9930-4C65-42D1-B345-0234ACAC7BD6}"/>
    <dgm:cxn modelId="{C5692A40-8DD0-49FA-A967-BC1A3EE0B9D4}" type="presOf" srcId="{AE9623AD-E022-4ABD-9427-DCCCE7653B35}" destId="{CE8DC4F7-9A60-4ABE-80C0-2700C7FEA0F6}" srcOrd="0" destOrd="0" presId="urn:microsoft.com/office/officeart/2005/8/layout/radial1"/>
    <dgm:cxn modelId="{C0731DB3-F901-4FD2-8B24-1D6E80470EF1}" srcId="{965659DE-CE29-4F13-AC15-7806DD907B79}" destId="{1E694064-D173-4171-B572-107A8412E543}" srcOrd="0" destOrd="0" parTransId="{8931390E-4E10-46A6-828F-5685004040B0}" sibTransId="{2D933B30-494C-49FF-B8A6-B61E93226CD6}"/>
    <dgm:cxn modelId="{F7196A7E-1EEF-4856-8ECA-FE9F34E096DB}" srcId="{73BAA2F8-C2A6-457D-83BE-98A45B22E648}" destId="{965659DE-CE29-4F13-AC15-7806DD907B79}" srcOrd="0" destOrd="0" parTransId="{D71B997B-7848-4AA2-B00C-B12C487D5AB4}" sibTransId="{17E3002A-2E13-48C9-833E-E3EEC461CAB9}"/>
    <dgm:cxn modelId="{46BA4C34-D133-4961-897A-4F400EF2FF90}" type="presOf" srcId="{C16313CC-E7C3-48F4-A85F-6FE04AE31FDB}" destId="{0B40F36F-9489-457B-BD8F-53D016638F86}" srcOrd="1" destOrd="0" presId="urn:microsoft.com/office/officeart/2005/8/layout/radial1"/>
    <dgm:cxn modelId="{3670D428-BF30-4252-A506-5FB75455D263}" type="presOf" srcId="{FF0F68FE-3DA4-4119-9334-9F31952A9267}" destId="{B7CE5C2F-700B-4105-BF15-679491E6EE9E}" srcOrd="1" destOrd="0" presId="urn:microsoft.com/office/officeart/2005/8/layout/radial1"/>
    <dgm:cxn modelId="{55D5584E-9F67-4423-911C-9736096B9C99}" type="presOf" srcId="{A1FC5906-D295-4413-9F60-137206399BA5}" destId="{829695F0-6529-4DFE-ACDF-17DCFD86DFDD}" srcOrd="0" destOrd="0" presId="urn:microsoft.com/office/officeart/2005/8/layout/radial1"/>
    <dgm:cxn modelId="{DF5AEF51-A8F4-4792-A983-63EC49E6B433}" type="presOf" srcId="{9EFF7F84-616C-4236-BC79-E6B279022A19}" destId="{10E6461C-ABD4-4A4A-A3A3-8D0B512FD990}" srcOrd="0" destOrd="0" presId="urn:microsoft.com/office/officeart/2005/8/layout/radial1"/>
    <dgm:cxn modelId="{148B1E23-BB13-4FAD-A30E-75413E4B1151}" srcId="{965659DE-CE29-4F13-AC15-7806DD907B79}" destId="{9EFF7F84-616C-4236-BC79-E6B279022A19}" srcOrd="5" destOrd="0" parTransId="{FF0F68FE-3DA4-4119-9334-9F31952A9267}" sibTransId="{E95D52CB-9D65-46DD-9BF6-5E1B9F50A3DE}"/>
    <dgm:cxn modelId="{BCA7C80E-FC09-49C5-B4FE-4AC3EF20130B}" type="presOf" srcId="{C92B95FF-4506-4E2F-ACEC-CC7566FF0F78}" destId="{AFF0A8B6-80D3-4F1E-AFBF-3CE5F6B7BD09}" srcOrd="1" destOrd="0" presId="urn:microsoft.com/office/officeart/2005/8/layout/radial1"/>
    <dgm:cxn modelId="{ECE8C9BD-47A3-44F8-AB46-A306163FF117}" type="presOf" srcId="{8931390E-4E10-46A6-828F-5685004040B0}" destId="{7AEE06B0-F199-48CE-A5BA-120D26376C48}" srcOrd="1" destOrd="0" presId="urn:microsoft.com/office/officeart/2005/8/layout/radial1"/>
    <dgm:cxn modelId="{BAE29BFC-5323-4C82-B44C-9322F3F328AD}" type="presParOf" srcId="{C511A2CF-F2DA-463A-A591-21AA19189A39}" destId="{89653DC0-28D7-4304-A011-0E1E4351D95A}" srcOrd="0" destOrd="0" presId="urn:microsoft.com/office/officeart/2005/8/layout/radial1"/>
    <dgm:cxn modelId="{426C2107-FFCF-457E-A193-8D4A3BFC8E09}" type="presParOf" srcId="{C511A2CF-F2DA-463A-A591-21AA19189A39}" destId="{68C4473B-8459-471F-80C1-EBCC271A66B3}" srcOrd="1" destOrd="0" presId="urn:microsoft.com/office/officeart/2005/8/layout/radial1"/>
    <dgm:cxn modelId="{849FB743-25D1-49B1-BB1D-4A704AF3FEF1}" type="presParOf" srcId="{68C4473B-8459-471F-80C1-EBCC271A66B3}" destId="{7AEE06B0-F199-48CE-A5BA-120D26376C48}" srcOrd="0" destOrd="0" presId="urn:microsoft.com/office/officeart/2005/8/layout/radial1"/>
    <dgm:cxn modelId="{81BE97C1-D4C5-4C40-B2DB-2FBF825133C7}" type="presParOf" srcId="{C511A2CF-F2DA-463A-A591-21AA19189A39}" destId="{6F5AED71-CC2E-44B2-ABC9-6D39BF7C2E34}" srcOrd="2" destOrd="0" presId="urn:microsoft.com/office/officeart/2005/8/layout/radial1"/>
    <dgm:cxn modelId="{B845DC17-B07E-40B2-8D61-CEF592AE01C5}" type="presParOf" srcId="{C511A2CF-F2DA-463A-A591-21AA19189A39}" destId="{D0A7B14C-FBDB-4DE2-B809-0B97C7550499}" srcOrd="3" destOrd="0" presId="urn:microsoft.com/office/officeart/2005/8/layout/radial1"/>
    <dgm:cxn modelId="{DBF806E2-41EE-436F-B1BC-0B7817BCFDEC}" type="presParOf" srcId="{D0A7B14C-FBDB-4DE2-B809-0B97C7550499}" destId="{8B1DB37A-BF6C-4307-A1CF-8BAB8534552D}" srcOrd="0" destOrd="0" presId="urn:microsoft.com/office/officeart/2005/8/layout/radial1"/>
    <dgm:cxn modelId="{988BF001-05D0-4B7C-99EE-1951F3423069}" type="presParOf" srcId="{C511A2CF-F2DA-463A-A591-21AA19189A39}" destId="{829695F0-6529-4DFE-ACDF-17DCFD86DFDD}" srcOrd="4" destOrd="0" presId="urn:microsoft.com/office/officeart/2005/8/layout/radial1"/>
    <dgm:cxn modelId="{3CEA7E7E-20CF-47F6-A4DD-ED2DD00DA1F7}" type="presParOf" srcId="{C511A2CF-F2DA-463A-A591-21AA19189A39}" destId="{939B730B-42E1-41B7-B0B3-0B2387624DB8}" srcOrd="5" destOrd="0" presId="urn:microsoft.com/office/officeart/2005/8/layout/radial1"/>
    <dgm:cxn modelId="{FB7AEE97-D17E-4211-9750-EB7BCB40395E}" type="presParOf" srcId="{939B730B-42E1-41B7-B0B3-0B2387624DB8}" destId="{D97CBDE8-C7FD-4EE1-8114-CD3D58C9BA62}" srcOrd="0" destOrd="0" presId="urn:microsoft.com/office/officeart/2005/8/layout/radial1"/>
    <dgm:cxn modelId="{3DBD32C5-E408-4C6D-A8C1-F030B221B95A}" type="presParOf" srcId="{C511A2CF-F2DA-463A-A591-21AA19189A39}" destId="{4F88CF89-15F5-4BFA-B0E7-FA6108CC237E}" srcOrd="6" destOrd="0" presId="urn:microsoft.com/office/officeart/2005/8/layout/radial1"/>
    <dgm:cxn modelId="{944AC47D-D501-47E1-BE63-B920D7AF1AF1}" type="presParOf" srcId="{C511A2CF-F2DA-463A-A591-21AA19189A39}" destId="{BA7E54D7-7E67-4FA1-8B06-FFABE2F87A7A}" srcOrd="7" destOrd="0" presId="urn:microsoft.com/office/officeart/2005/8/layout/radial1"/>
    <dgm:cxn modelId="{D9902E29-7AF4-46FC-9115-FBC8EA3D4E68}" type="presParOf" srcId="{BA7E54D7-7E67-4FA1-8B06-FFABE2F87A7A}" destId="{0B40F36F-9489-457B-BD8F-53D016638F86}" srcOrd="0" destOrd="0" presId="urn:microsoft.com/office/officeart/2005/8/layout/radial1"/>
    <dgm:cxn modelId="{AFA08577-6F28-45F4-93D7-BD91C1EDCB3C}" type="presParOf" srcId="{C511A2CF-F2DA-463A-A591-21AA19189A39}" destId="{94EC6B4C-9F04-48E0-BC43-087CFFA84FE6}" srcOrd="8" destOrd="0" presId="urn:microsoft.com/office/officeart/2005/8/layout/radial1"/>
    <dgm:cxn modelId="{46E33DDF-0A03-401A-823C-3BC7BEB747DE}" type="presParOf" srcId="{C511A2CF-F2DA-463A-A591-21AA19189A39}" destId="{5C99254E-1412-4201-98EE-F388E578C7CB}" srcOrd="9" destOrd="0" presId="urn:microsoft.com/office/officeart/2005/8/layout/radial1"/>
    <dgm:cxn modelId="{134A8A97-F320-4349-A509-87C2285D68E9}" type="presParOf" srcId="{5C99254E-1412-4201-98EE-F388E578C7CB}" destId="{450E5681-A20C-4964-88F4-2822633ABB04}" srcOrd="0" destOrd="0" presId="urn:microsoft.com/office/officeart/2005/8/layout/radial1"/>
    <dgm:cxn modelId="{0C9D2338-6D90-49BC-BCDD-980C382F3789}" type="presParOf" srcId="{C511A2CF-F2DA-463A-A591-21AA19189A39}" destId="{D9A363A8-EDD2-4F9E-8D5A-201FAB971941}" srcOrd="10" destOrd="0" presId="urn:microsoft.com/office/officeart/2005/8/layout/radial1"/>
    <dgm:cxn modelId="{1071D24D-1087-4667-A4B4-D29A3A806B8B}" type="presParOf" srcId="{C511A2CF-F2DA-463A-A591-21AA19189A39}" destId="{4CA7C6ED-FDEA-46EA-BC6A-124EC8670408}" srcOrd="11" destOrd="0" presId="urn:microsoft.com/office/officeart/2005/8/layout/radial1"/>
    <dgm:cxn modelId="{ADDEFE15-D8CF-44EF-BD07-919AB7C45F58}" type="presParOf" srcId="{4CA7C6ED-FDEA-46EA-BC6A-124EC8670408}" destId="{B7CE5C2F-700B-4105-BF15-679491E6EE9E}" srcOrd="0" destOrd="0" presId="urn:microsoft.com/office/officeart/2005/8/layout/radial1"/>
    <dgm:cxn modelId="{7DB76BD5-A6D9-496A-8418-FDF0EEDFA017}" type="presParOf" srcId="{C511A2CF-F2DA-463A-A591-21AA19189A39}" destId="{10E6461C-ABD4-4A4A-A3A3-8D0B512FD990}" srcOrd="12" destOrd="0" presId="urn:microsoft.com/office/officeart/2005/8/layout/radial1"/>
    <dgm:cxn modelId="{C96E2D1E-BBB4-42B3-97AC-C2C8E1F19406}" type="presParOf" srcId="{C511A2CF-F2DA-463A-A591-21AA19189A39}" destId="{BAE44EBB-BC4C-4A1C-B1A6-0CFAF7BB940B}" srcOrd="13" destOrd="0" presId="urn:microsoft.com/office/officeart/2005/8/layout/radial1"/>
    <dgm:cxn modelId="{DD77C505-BD4A-4BE8-B014-D48CA9F71293}" type="presParOf" srcId="{BAE44EBB-BC4C-4A1C-B1A6-0CFAF7BB940B}" destId="{AFF0A8B6-80D3-4F1E-AFBF-3CE5F6B7BD09}" srcOrd="0" destOrd="0" presId="urn:microsoft.com/office/officeart/2005/8/layout/radial1"/>
    <dgm:cxn modelId="{1468C3BF-FEAB-4C8B-9D51-902599DEFD5B}" type="presParOf" srcId="{C511A2CF-F2DA-463A-A591-21AA19189A39}" destId="{CE8DC4F7-9A60-4ABE-80C0-2700C7FEA0F6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D58578-738A-4460-A6EC-9C63114FA705}">
      <dsp:nvSpPr>
        <dsp:cNvPr id="0" name=""/>
        <dsp:cNvSpPr/>
      </dsp:nvSpPr>
      <dsp:spPr>
        <a:xfrm>
          <a:off x="3713466" y="1770661"/>
          <a:ext cx="1168757" cy="1168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5200" b="1" i="0" u="none" strike="noStrike" kern="1200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-</a:t>
          </a:r>
        </a:p>
      </dsp:txBody>
      <dsp:txXfrm>
        <a:off x="3884626" y="1941821"/>
        <a:ext cx="826437" cy="826437"/>
      </dsp:txXfrm>
    </dsp:sp>
    <dsp:sp modelId="{2B5E13D1-6BD1-47B8-918D-FB0A581685BF}">
      <dsp:nvSpPr>
        <dsp:cNvPr id="0" name=""/>
        <dsp:cNvSpPr/>
      </dsp:nvSpPr>
      <dsp:spPr>
        <a:xfrm rot="16200000">
          <a:off x="4005850" y="1466370"/>
          <a:ext cx="583989" cy="24591"/>
        </a:xfrm>
        <a:custGeom>
          <a:avLst/>
          <a:gdLst/>
          <a:ahLst/>
          <a:cxnLst/>
          <a:rect l="0" t="0" r="0" b="0"/>
          <a:pathLst>
            <a:path>
              <a:moveTo>
                <a:pt x="0" y="12295"/>
              </a:moveTo>
              <a:lnTo>
                <a:pt x="583989" y="122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83245" y="1464066"/>
        <a:ext cx="29199" cy="29199"/>
      </dsp:txXfrm>
    </dsp:sp>
    <dsp:sp modelId="{0D8C2EE5-F741-4CDA-8FDD-BA41C26279B2}">
      <dsp:nvSpPr>
        <dsp:cNvPr id="0" name=""/>
        <dsp:cNvSpPr/>
      </dsp:nvSpPr>
      <dsp:spPr>
        <a:xfrm>
          <a:off x="3510984" y="17914"/>
          <a:ext cx="1573719" cy="1168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Желание общаться больше с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виртуальными или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незнакомыми людьми, чем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с живущими рядом</a:t>
          </a:r>
          <a:r>
            <a:rPr kumimoji="0" lang="ru-RU" altLang="ru-RU" sz="6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.</a:t>
          </a:r>
        </a:p>
      </dsp:txBody>
      <dsp:txXfrm>
        <a:off x="3741450" y="189074"/>
        <a:ext cx="1112787" cy="826437"/>
      </dsp:txXfrm>
    </dsp:sp>
    <dsp:sp modelId="{6DEE4302-2021-42F5-8C4B-D74EB815002D}">
      <dsp:nvSpPr>
        <dsp:cNvPr id="0" name=""/>
        <dsp:cNvSpPr/>
      </dsp:nvSpPr>
      <dsp:spPr>
        <a:xfrm rot="19285714">
          <a:off x="4702325" y="1828626"/>
          <a:ext cx="480403" cy="24591"/>
        </a:xfrm>
        <a:custGeom>
          <a:avLst/>
          <a:gdLst/>
          <a:ahLst/>
          <a:cxnLst/>
          <a:rect l="0" t="0" r="0" b="0"/>
          <a:pathLst>
            <a:path>
              <a:moveTo>
                <a:pt x="0" y="12295"/>
              </a:moveTo>
              <a:lnTo>
                <a:pt x="480403" y="122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30517" y="1828912"/>
        <a:ext cx="24020" cy="24020"/>
      </dsp:txXfrm>
    </dsp:sp>
    <dsp:sp modelId="{300339D5-52F7-4182-BB30-2B639DAF0A3E}">
      <dsp:nvSpPr>
        <dsp:cNvPr id="0" name=""/>
        <dsp:cNvSpPr/>
      </dsp:nvSpPr>
      <dsp:spPr>
        <a:xfrm>
          <a:off x="4876206" y="677841"/>
          <a:ext cx="1583981" cy="1168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Есть игры пропагандирующие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насилие. Игры поглощающие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в себя играющего человека</a:t>
          </a:r>
          <a:r>
            <a:rPr kumimoji="0" lang="ru-RU" altLang="ru-RU" sz="6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.</a:t>
          </a:r>
          <a:r>
            <a:rPr kumimoji="0" lang="ru-RU" altLang="ru-RU" sz="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6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pitchFamily="34" charset="0"/>
          </a:endParaRPr>
        </a:p>
      </dsp:txBody>
      <dsp:txXfrm>
        <a:off x="5108175" y="849001"/>
        <a:ext cx="1120043" cy="826437"/>
      </dsp:txXfrm>
    </dsp:sp>
    <dsp:sp modelId="{8587B283-228E-456A-AD02-2CA38D5EC29F}">
      <dsp:nvSpPr>
        <dsp:cNvPr id="0" name=""/>
        <dsp:cNvSpPr/>
      </dsp:nvSpPr>
      <dsp:spPr>
        <a:xfrm rot="771429">
          <a:off x="4862118" y="2521178"/>
          <a:ext cx="434994" cy="24591"/>
        </a:xfrm>
        <a:custGeom>
          <a:avLst/>
          <a:gdLst/>
          <a:ahLst/>
          <a:cxnLst/>
          <a:rect l="0" t="0" r="0" b="0"/>
          <a:pathLst>
            <a:path>
              <a:moveTo>
                <a:pt x="0" y="12295"/>
              </a:moveTo>
              <a:lnTo>
                <a:pt x="434994" y="122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68741" y="2522599"/>
        <a:ext cx="21749" cy="21749"/>
      </dsp:txXfrm>
    </dsp:sp>
    <dsp:sp modelId="{FB9C3CAC-2CB1-4F8D-AC7A-DC0246025A13}">
      <dsp:nvSpPr>
        <dsp:cNvPr id="0" name=""/>
        <dsp:cNvSpPr/>
      </dsp:nvSpPr>
      <dsp:spPr>
        <a:xfrm>
          <a:off x="5262037" y="2160684"/>
          <a:ext cx="1489218" cy="1168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Существуют вирусы,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 портящие компьютеры.</a:t>
          </a:r>
        </a:p>
      </dsp:txBody>
      <dsp:txXfrm>
        <a:off x="5480128" y="2331844"/>
        <a:ext cx="1053036" cy="826437"/>
      </dsp:txXfrm>
    </dsp:sp>
    <dsp:sp modelId="{2D06340F-F237-443F-BE11-4E43669F65BC}">
      <dsp:nvSpPr>
        <dsp:cNvPr id="0" name=""/>
        <dsp:cNvSpPr/>
      </dsp:nvSpPr>
      <dsp:spPr>
        <a:xfrm rot="3857143">
          <a:off x="4391921" y="3123054"/>
          <a:ext cx="563401" cy="24591"/>
        </a:xfrm>
        <a:custGeom>
          <a:avLst/>
          <a:gdLst/>
          <a:ahLst/>
          <a:cxnLst/>
          <a:rect l="0" t="0" r="0" b="0"/>
          <a:pathLst>
            <a:path>
              <a:moveTo>
                <a:pt x="0" y="12295"/>
              </a:moveTo>
              <a:lnTo>
                <a:pt x="563401" y="122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659537" y="3121265"/>
        <a:ext cx="28170" cy="28170"/>
      </dsp:txXfrm>
    </dsp:sp>
    <dsp:sp modelId="{8D2E1315-FFA6-43AA-BDC3-8FBD0306A279}">
      <dsp:nvSpPr>
        <dsp:cNvPr id="0" name=""/>
        <dsp:cNvSpPr/>
      </dsp:nvSpPr>
      <dsp:spPr>
        <a:xfrm>
          <a:off x="4330472" y="3349831"/>
          <a:ext cx="1455722" cy="1168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Большой процент информации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 несёт в себе неэтическое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или аморальное  содержание.</a:t>
          </a:r>
        </a:p>
      </dsp:txBody>
      <dsp:txXfrm>
        <a:off x="4543658" y="3520991"/>
        <a:ext cx="1029350" cy="826437"/>
      </dsp:txXfrm>
    </dsp:sp>
    <dsp:sp modelId="{120D2313-13E0-4710-8027-4819332A6F75}">
      <dsp:nvSpPr>
        <dsp:cNvPr id="0" name=""/>
        <dsp:cNvSpPr/>
      </dsp:nvSpPr>
      <dsp:spPr>
        <a:xfrm rot="6942857">
          <a:off x="3645003" y="3120140"/>
          <a:ext cx="556933" cy="24591"/>
        </a:xfrm>
        <a:custGeom>
          <a:avLst/>
          <a:gdLst/>
          <a:ahLst/>
          <a:cxnLst/>
          <a:rect l="0" t="0" r="0" b="0"/>
          <a:pathLst>
            <a:path>
              <a:moveTo>
                <a:pt x="0" y="12295"/>
              </a:moveTo>
              <a:lnTo>
                <a:pt x="556933" y="122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909546" y="3118513"/>
        <a:ext cx="27846" cy="27846"/>
      </dsp:txXfrm>
    </dsp:sp>
    <dsp:sp modelId="{CC558689-3967-4CEE-BC0D-860FCC6E1913}">
      <dsp:nvSpPr>
        <dsp:cNvPr id="0" name=""/>
        <dsp:cNvSpPr/>
      </dsp:nvSpPr>
      <dsp:spPr>
        <a:xfrm>
          <a:off x="2742332" y="3349831"/>
          <a:ext cx="1590047" cy="1168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Отрицательно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 воздействует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 на нервную систему человека </a:t>
          </a:r>
        </a:p>
      </dsp:txBody>
      <dsp:txXfrm>
        <a:off x="2975189" y="3520991"/>
        <a:ext cx="1124333" cy="826437"/>
      </dsp:txXfrm>
    </dsp:sp>
    <dsp:sp modelId="{D52A9E80-AA8C-4C82-9852-69E6BF2D1D5E}">
      <dsp:nvSpPr>
        <dsp:cNvPr id="0" name=""/>
        <dsp:cNvSpPr/>
      </dsp:nvSpPr>
      <dsp:spPr>
        <a:xfrm rot="10028571">
          <a:off x="3334978" y="2517076"/>
          <a:ext cx="398130" cy="24591"/>
        </a:xfrm>
        <a:custGeom>
          <a:avLst/>
          <a:gdLst/>
          <a:ahLst/>
          <a:cxnLst/>
          <a:rect l="0" t="0" r="0" b="0"/>
          <a:pathLst>
            <a:path>
              <a:moveTo>
                <a:pt x="0" y="12295"/>
              </a:moveTo>
              <a:lnTo>
                <a:pt x="398130" y="122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524090" y="2519419"/>
        <a:ext cx="19906" cy="19906"/>
      </dsp:txXfrm>
    </dsp:sp>
    <dsp:sp modelId="{D0043AF0-3845-41EE-A793-8EC6DF41FAD6}">
      <dsp:nvSpPr>
        <dsp:cNvPr id="0" name=""/>
        <dsp:cNvSpPr/>
      </dsp:nvSpPr>
      <dsp:spPr>
        <a:xfrm>
          <a:off x="1803573" y="2160684"/>
          <a:ext cx="1570938" cy="1168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Человек ведёт малоподвижный образ жизни.</a:t>
          </a:r>
        </a:p>
      </dsp:txBody>
      <dsp:txXfrm>
        <a:off x="2033632" y="2331844"/>
        <a:ext cx="1110820" cy="826437"/>
      </dsp:txXfrm>
    </dsp:sp>
    <dsp:sp modelId="{6F1316FF-E110-40FE-AD0D-EF9A4386AE16}">
      <dsp:nvSpPr>
        <dsp:cNvPr id="0" name=""/>
        <dsp:cNvSpPr/>
      </dsp:nvSpPr>
      <dsp:spPr>
        <a:xfrm rot="13114286">
          <a:off x="3425015" y="1832844"/>
          <a:ext cx="466871" cy="24591"/>
        </a:xfrm>
        <a:custGeom>
          <a:avLst/>
          <a:gdLst/>
          <a:ahLst/>
          <a:cxnLst/>
          <a:rect l="0" t="0" r="0" b="0"/>
          <a:pathLst>
            <a:path>
              <a:moveTo>
                <a:pt x="0" y="12295"/>
              </a:moveTo>
              <a:lnTo>
                <a:pt x="466871" y="122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646779" y="1833468"/>
        <a:ext cx="23343" cy="23343"/>
      </dsp:txXfrm>
    </dsp:sp>
    <dsp:sp modelId="{A29B246A-E887-4B20-9859-3FEB326AB4CA}">
      <dsp:nvSpPr>
        <dsp:cNvPr id="0" name=""/>
        <dsp:cNvSpPr/>
      </dsp:nvSpPr>
      <dsp:spPr>
        <a:xfrm>
          <a:off x="2100508" y="677841"/>
          <a:ext cx="1653966" cy="1168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Бесконтрольная работа  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rPr>
            <a:t>ухудшает зрение </a:t>
          </a:r>
        </a:p>
      </dsp:txBody>
      <dsp:txXfrm>
        <a:off x="2342726" y="849001"/>
        <a:ext cx="1169530" cy="8264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653DC0-28D7-4304-A011-0E1E4351D95A}">
      <dsp:nvSpPr>
        <dsp:cNvPr id="0" name=""/>
        <dsp:cNvSpPr/>
      </dsp:nvSpPr>
      <dsp:spPr>
        <a:xfrm>
          <a:off x="3259952" y="1891967"/>
          <a:ext cx="1260478" cy="12604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56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rPr>
            <a:t>+</a:t>
          </a:r>
        </a:p>
      </dsp:txBody>
      <dsp:txXfrm>
        <a:off x="3444545" y="2076560"/>
        <a:ext cx="891292" cy="891292"/>
      </dsp:txXfrm>
    </dsp:sp>
    <dsp:sp modelId="{68C4473B-8459-471F-80C1-EBCC271A66B3}">
      <dsp:nvSpPr>
        <dsp:cNvPr id="0" name=""/>
        <dsp:cNvSpPr/>
      </dsp:nvSpPr>
      <dsp:spPr>
        <a:xfrm rot="16200000">
          <a:off x="3576233" y="1563441"/>
          <a:ext cx="62791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627915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74493" y="1562311"/>
        <a:ext cx="31395" cy="31395"/>
      </dsp:txXfrm>
    </dsp:sp>
    <dsp:sp modelId="{6F5AED71-CC2E-44B2-ABC9-6D39BF7C2E34}">
      <dsp:nvSpPr>
        <dsp:cNvPr id="0" name=""/>
        <dsp:cNvSpPr/>
      </dsp:nvSpPr>
      <dsp:spPr>
        <a:xfrm>
          <a:off x="3086106" y="3573"/>
          <a:ext cx="1608168" cy="12604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Быстрая 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дешёвая отправка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сообщений </a:t>
          </a:r>
        </a:p>
      </dsp:txBody>
      <dsp:txXfrm>
        <a:off x="3321617" y="188166"/>
        <a:ext cx="1137146" cy="891292"/>
      </dsp:txXfrm>
    </dsp:sp>
    <dsp:sp modelId="{D0A7B14C-FBDB-4DE2-B809-0B97C7550499}">
      <dsp:nvSpPr>
        <dsp:cNvPr id="0" name=""/>
        <dsp:cNvSpPr/>
      </dsp:nvSpPr>
      <dsp:spPr>
        <a:xfrm rot="19285714">
          <a:off x="4323607" y="1945150"/>
          <a:ext cx="543841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543841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81932" y="1946122"/>
        <a:ext cx="27192" cy="27192"/>
      </dsp:txXfrm>
    </dsp:sp>
    <dsp:sp modelId="{829695F0-6529-4DFE-ACDF-17DCFD86DFDD}">
      <dsp:nvSpPr>
        <dsp:cNvPr id="0" name=""/>
        <dsp:cNvSpPr/>
      </dsp:nvSpPr>
      <dsp:spPr>
        <a:xfrm>
          <a:off x="4577292" y="714572"/>
          <a:ext cx="1578610" cy="12604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Можно хранить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много информации</a:t>
          </a:r>
          <a:r>
            <a:rPr kumimoji="0" lang="ru-RU" altLang="ru-RU" sz="1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rPr>
            <a:t> </a:t>
          </a:r>
        </a:p>
      </dsp:txBody>
      <dsp:txXfrm>
        <a:off x="4808474" y="899165"/>
        <a:ext cx="1116246" cy="891292"/>
      </dsp:txXfrm>
    </dsp:sp>
    <dsp:sp modelId="{939B730B-42E1-41B7-B0B3-0B2387624DB8}">
      <dsp:nvSpPr>
        <dsp:cNvPr id="0" name=""/>
        <dsp:cNvSpPr/>
      </dsp:nvSpPr>
      <dsp:spPr>
        <a:xfrm rot="771429">
          <a:off x="4498623" y="2701176"/>
          <a:ext cx="479028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479028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26162" y="2703769"/>
        <a:ext cx="23951" cy="23951"/>
      </dsp:txXfrm>
    </dsp:sp>
    <dsp:sp modelId="{4F88CF89-15F5-4BFA-B0E7-FA6108CC237E}">
      <dsp:nvSpPr>
        <dsp:cNvPr id="0" name=""/>
        <dsp:cNvSpPr/>
      </dsp:nvSpPr>
      <dsp:spPr>
        <a:xfrm>
          <a:off x="4941165" y="2312174"/>
          <a:ext cx="1580148" cy="12604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Существуют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программы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 улучшающие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зрение</a:t>
          </a:r>
          <a:r>
            <a:rPr kumimoji="0" lang="ru-RU" altLang="ru-RU" sz="1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rPr>
            <a:t> </a:t>
          </a:r>
        </a:p>
      </dsp:txBody>
      <dsp:txXfrm>
        <a:off x="5172572" y="2496767"/>
        <a:ext cx="1117334" cy="891292"/>
      </dsp:txXfrm>
    </dsp:sp>
    <dsp:sp modelId="{BA7E54D7-7E67-4FA1-8B06-FFABE2F87A7A}">
      <dsp:nvSpPr>
        <dsp:cNvPr id="0" name=""/>
        <dsp:cNvSpPr/>
      </dsp:nvSpPr>
      <dsp:spPr>
        <a:xfrm rot="3857143">
          <a:off x="3992403" y="3347988"/>
          <a:ext cx="604957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604957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79758" y="3347432"/>
        <a:ext cx="30247" cy="30247"/>
      </dsp:txXfrm>
    </dsp:sp>
    <dsp:sp modelId="{94EC6B4C-9F04-48E0-BC43-087CFFA84FE6}">
      <dsp:nvSpPr>
        <dsp:cNvPr id="0" name=""/>
        <dsp:cNvSpPr/>
      </dsp:nvSpPr>
      <dsp:spPr>
        <a:xfrm>
          <a:off x="3917488" y="3593351"/>
          <a:ext cx="1584093" cy="12604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Заказы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и покупки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через Интернет </a:t>
          </a:r>
        </a:p>
      </dsp:txBody>
      <dsp:txXfrm>
        <a:off x="4149473" y="3777944"/>
        <a:ext cx="1120123" cy="891292"/>
      </dsp:txXfrm>
    </dsp:sp>
    <dsp:sp modelId="{5C99254E-1412-4201-98EE-F388E578C7CB}">
      <dsp:nvSpPr>
        <dsp:cNvPr id="0" name=""/>
        <dsp:cNvSpPr/>
      </dsp:nvSpPr>
      <dsp:spPr>
        <a:xfrm rot="6942857">
          <a:off x="3182233" y="3348483"/>
          <a:ext cx="60605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606056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470110" y="3347899"/>
        <a:ext cx="30302" cy="30302"/>
      </dsp:txXfrm>
    </dsp:sp>
    <dsp:sp modelId="{D9A363A8-EDD2-4F9E-8D5A-201FAB971941}">
      <dsp:nvSpPr>
        <dsp:cNvPr id="0" name=""/>
        <dsp:cNvSpPr/>
      </dsp:nvSpPr>
      <dsp:spPr>
        <a:xfrm>
          <a:off x="2289036" y="3593351"/>
          <a:ext cx="1563623" cy="12604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Помощь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при стихийных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 бедствиях</a:t>
          </a:r>
        </a:p>
      </dsp:txBody>
      <dsp:txXfrm>
        <a:off x="2518023" y="3777944"/>
        <a:ext cx="1105649" cy="891292"/>
      </dsp:txXfrm>
    </dsp:sp>
    <dsp:sp modelId="{4CA7C6ED-FDEA-46EA-BC6A-124EC8670408}">
      <dsp:nvSpPr>
        <dsp:cNvPr id="0" name=""/>
        <dsp:cNvSpPr/>
      </dsp:nvSpPr>
      <dsp:spPr>
        <a:xfrm rot="10028571">
          <a:off x="2796580" y="2701869"/>
          <a:ext cx="48525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485256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027077" y="2704306"/>
        <a:ext cx="24262" cy="24262"/>
      </dsp:txXfrm>
    </dsp:sp>
    <dsp:sp modelId="{10E6461C-ABD4-4A4A-A3A3-8D0B512FD990}">
      <dsp:nvSpPr>
        <dsp:cNvPr id="0" name=""/>
        <dsp:cNvSpPr/>
      </dsp:nvSpPr>
      <dsp:spPr>
        <a:xfrm>
          <a:off x="1265894" y="2312174"/>
          <a:ext cx="1566497" cy="12604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Есть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развивающие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и обучающие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игры </a:t>
          </a:r>
        </a:p>
      </dsp:txBody>
      <dsp:txXfrm>
        <a:off x="1495302" y="2496767"/>
        <a:ext cx="1107681" cy="891292"/>
      </dsp:txXfrm>
    </dsp:sp>
    <dsp:sp modelId="{BAE44EBB-BC4C-4A1C-B1A6-0CFAF7BB940B}">
      <dsp:nvSpPr>
        <dsp:cNvPr id="0" name=""/>
        <dsp:cNvSpPr/>
      </dsp:nvSpPr>
      <dsp:spPr>
        <a:xfrm rot="13114286">
          <a:off x="2912933" y="1945150"/>
          <a:ext cx="543841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543841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171258" y="1946122"/>
        <a:ext cx="27192" cy="27192"/>
      </dsp:txXfrm>
    </dsp:sp>
    <dsp:sp modelId="{CE8DC4F7-9A60-4ABE-80C0-2700C7FEA0F6}">
      <dsp:nvSpPr>
        <dsp:cNvPr id="0" name=""/>
        <dsp:cNvSpPr/>
      </dsp:nvSpPr>
      <dsp:spPr>
        <a:xfrm>
          <a:off x="1624480" y="714572"/>
          <a:ext cx="1578610" cy="12604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Доступность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полезной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kern="1200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Arial" pitchFamily="34" charset="0"/>
            </a:rPr>
            <a:t>информации</a:t>
          </a:r>
          <a:r>
            <a:rPr kumimoji="0" lang="ru-RU" alt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rPr>
            <a:t> </a:t>
          </a:r>
        </a:p>
      </dsp:txBody>
      <dsp:txXfrm>
        <a:off x="1855662" y="899165"/>
        <a:ext cx="1116246" cy="891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EF6AA-F1A9-4620-844E-549E786E417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5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6BB15-211C-4053-A8C6-E753C979D36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4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D560A-5E17-49AA-B0F0-2DEA0D7C57B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31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5387975"/>
            <a:ext cx="8358246" cy="1255735"/>
          </a:xfrm>
        </p:spPr>
        <p:txBody>
          <a:bodyPr/>
          <a:lstStyle>
            <a:lvl1pPr>
              <a:defRPr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480" y="4572008"/>
            <a:ext cx="5643602" cy="857256"/>
          </a:xfrm>
        </p:spPr>
        <p:txBody>
          <a:bodyPr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87A67-1BD6-496A-A7F8-9785BF05A52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5287C-B34F-4389-83F0-A902E2E1901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58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7AF28-7872-4E36-A72A-67A2ACDED8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737A6-497D-4E5E-B2A7-01B61CDF6D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BA847-1174-41EA-872E-70D9C56AE46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1AB24-8D6D-4B88-8F44-10BC333615B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65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8BCBE-3B1D-43A4-A119-4CE52F27607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D547-28CF-43DE-B211-B1C040F63D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769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D4323-B962-450F-8D77-6F4D3687457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B5B52-8A09-42A2-A3AA-79C9DC91D19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09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77B0C-F28E-4973-84E4-76B0A590FDE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10882-BB48-4B4A-BAC1-CAFD3113E5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089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BCE7B-A973-418D-944D-7C0B45CF80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6DE54-466A-4218-8CE0-393B2FC2FE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76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9FEF6-1694-4BA1-829D-CC034EA324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6649E-1090-4686-B20C-0791F987016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7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96987-6ACE-4F28-98E7-DEEBC13DCD6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03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884B5-5B56-4FCD-8886-E3AFD9F8A6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0803D-ABBD-4043-95F4-8378E1539C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76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C839B-DB12-48A3-92D3-8D3979B52D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BAEE8-3D01-4B77-A7D7-198F9B9260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809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F753E-8547-4D8A-AA96-1B9ACC4569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68095-5C7A-434D-9687-ADB0DD8C4F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072C6-A1BB-4BD7-8307-B161CF8E7E0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38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02422-27C9-43F1-9FAE-7988765BA2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9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4525FF-6470-4B16-BBD1-5AD1C783410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9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92E0E-FBD7-46AE-B2A7-8AB86615C67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2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3C9EB-FA8C-4919-A715-52082203BCA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477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B456B-1651-4881-8EF0-197BB68557E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0A509-AC65-4807-BB7B-B0D57089BB6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63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F573B5-809B-4A46-A4BE-D092F9B3ED56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3EFBADF-8635-4065-B3DE-84EF039105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C3A69B-58FA-4167-A121-FC9130ED6D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522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7780" cmpd="sng">
            <a:solidFill>
              <a:srgbClr val="FFFFFF"/>
            </a:solidFill>
            <a:prstDash val="solid"/>
            <a:miter lim="800000"/>
          </a:ln>
          <a:solidFill>
            <a:srgbClr val="002060"/>
          </a:solidFill>
          <a:effectLst>
            <a:outerShdw blurRad="50800" algn="tl" rotWithShape="0">
              <a:srgbClr val="000000"/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2060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0206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2060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2060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206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school-collection.edu.ru/" TargetMode="External"/><Relationship Id="rId3" Type="http://schemas.openxmlformats.org/officeDocument/2006/relationships/hyperlink" Target="http://konkurskit.org/" TargetMode="External"/><Relationship Id="rId7" Type="http://schemas.openxmlformats.org/officeDocument/2006/relationships/hyperlink" Target="http://pervoklassnik.resobr.ru/" TargetMode="External"/><Relationship Id="rId2" Type="http://schemas.openxmlformats.org/officeDocument/2006/relationships/hyperlink" Target="http://infoznaika.ru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n-shkola.ru/" TargetMode="External"/><Relationship Id="rId5" Type="http://schemas.openxmlformats.org/officeDocument/2006/relationships/hyperlink" Target="http://www.it-n.ru/" TargetMode="External"/><Relationship Id="rId4" Type="http://schemas.openxmlformats.org/officeDocument/2006/relationships/hyperlink" Target="http://vsekonkursy.ru/?p=92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gramota.ru/slovari/types/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slovari.ru/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musei-online.blogspot.ru/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slovo.ws/bio/rus/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spas-extreme.ru/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biodat.ru/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interneturok.ru/ru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uchit.rastu.ru/education/6/1047/" TargetMode="Externa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school-club.ru/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nachalka.info/" TargetMode="Externa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viki.rdf.ru/" TargetMode="Externa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nachalka.com/biblioteka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bi2o2t.net/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4005065"/>
            <a:ext cx="8856984" cy="1584176"/>
          </a:xfrm>
        </p:spPr>
        <p:txBody>
          <a:bodyPr/>
          <a:lstStyle/>
          <a:p>
            <a:r>
              <a:rPr lang="ru-RU" altLang="ru-RU" sz="4000" dirty="0" smtClean="0">
                <a:solidFill>
                  <a:schemeClr val="bg1"/>
                </a:solidFill>
              </a:rPr>
              <a:t>Поколение КОМП</a:t>
            </a:r>
            <a:br>
              <a:rPr lang="ru-RU" altLang="ru-RU" sz="4000" dirty="0" smtClean="0">
                <a:solidFill>
                  <a:schemeClr val="bg1"/>
                </a:solidFill>
              </a:rPr>
            </a:br>
            <a:r>
              <a:rPr lang="ru-RU" altLang="ru-RU" sz="4000" dirty="0" smtClean="0">
                <a:solidFill>
                  <a:schemeClr val="bg1"/>
                </a:solidFill>
              </a:rPr>
              <a:t>Виртуальная жизнь реальных детей</a:t>
            </a:r>
            <a:endParaRPr lang="ru-RU" altLang="ru-RU" sz="4000" dirty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589240"/>
            <a:ext cx="6400800" cy="1057623"/>
          </a:xfrm>
        </p:spPr>
        <p:txBody>
          <a:bodyPr/>
          <a:lstStyle/>
          <a:p>
            <a:r>
              <a:rPr lang="ru-RU" altLang="ru-RU" sz="2000" dirty="0" smtClean="0">
                <a:solidFill>
                  <a:schemeClr val="accent1">
                    <a:lumMod val="75000"/>
                  </a:schemeClr>
                </a:solidFill>
              </a:rPr>
              <a:t>Подготовила учитель начальных классов </a:t>
            </a:r>
          </a:p>
          <a:p>
            <a:r>
              <a:rPr lang="ru-RU" altLang="ru-RU" sz="2000" dirty="0" smtClean="0">
                <a:solidFill>
                  <a:schemeClr val="accent1">
                    <a:lumMod val="75000"/>
                  </a:schemeClr>
                </a:solidFill>
              </a:rPr>
              <a:t>МБОУ СОШ №2 г.Лысково </a:t>
            </a:r>
          </a:p>
          <a:p>
            <a:r>
              <a:rPr lang="ru-RU" altLang="ru-RU" sz="2000" dirty="0" smtClean="0">
                <a:solidFill>
                  <a:schemeClr val="accent1">
                    <a:lumMod val="75000"/>
                  </a:schemeClr>
                </a:solidFill>
              </a:rPr>
              <a:t>Баринова Е.В.</a:t>
            </a:r>
            <a:endParaRPr lang="ru-RU" alt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8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201612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755576" y="765175"/>
            <a:ext cx="7920880" cy="5483225"/>
          </a:xfrm>
        </p:spPr>
        <p:txBody>
          <a:bodyPr/>
          <a:lstStyle/>
          <a:p>
            <a:r>
              <a:rPr lang="ru-RU" altLang="ru-RU" dirty="0" smtClean="0"/>
              <a:t>Конкурсы для обучающихся: кроме общеизвестных Кенгуру, Русский медвежонок -  </a:t>
            </a:r>
            <a:r>
              <a:rPr lang="ru-RU" altLang="ru-RU" u="sng" dirty="0" smtClean="0">
                <a:hlinkClick r:id="rId2"/>
              </a:rPr>
              <a:t>http://infoznaika.ru</a:t>
            </a:r>
            <a:r>
              <a:rPr lang="ru-RU" altLang="ru-RU" dirty="0" smtClean="0"/>
              <a:t>, </a:t>
            </a:r>
            <a:r>
              <a:rPr lang="ru-RU" altLang="ru-RU" u="sng" dirty="0" smtClean="0">
                <a:hlinkClick r:id="rId3"/>
              </a:rPr>
              <a:t>http://konkurskit.org</a:t>
            </a:r>
            <a:r>
              <a:rPr lang="ru-RU" altLang="ru-RU" dirty="0" smtClean="0"/>
              <a:t>, </a:t>
            </a:r>
            <a:r>
              <a:rPr lang="ru-RU" altLang="ru-RU" b="1" u="sng" dirty="0" smtClean="0">
                <a:hlinkClick r:id="rId4"/>
              </a:rPr>
              <a:t>http://vsekonkursy.ru/?p=923</a:t>
            </a:r>
            <a:r>
              <a:rPr lang="ru-RU" altLang="ru-RU" b="1" dirty="0" smtClean="0"/>
              <a:t>  </a:t>
            </a:r>
            <a:endParaRPr lang="ru-RU" altLang="ru-RU" dirty="0" smtClean="0"/>
          </a:p>
          <a:p>
            <a:r>
              <a:rPr lang="ru-RU" altLang="ru-RU" dirty="0" smtClean="0"/>
              <a:t>Поиск информации в сети Интернет для уроков и саморазвития: </a:t>
            </a:r>
            <a:r>
              <a:rPr lang="ru-RU" altLang="ru-RU" u="sng" dirty="0" smtClean="0">
                <a:hlinkClick r:id="rId5"/>
              </a:rPr>
              <a:t>http://www.it-n.ru</a:t>
            </a:r>
            <a:r>
              <a:rPr lang="ru-RU" altLang="ru-RU" dirty="0" smtClean="0"/>
              <a:t>, </a:t>
            </a:r>
            <a:r>
              <a:rPr lang="ru-RU" altLang="ru-RU" u="sng" dirty="0" smtClean="0">
                <a:hlinkClick r:id="rId6"/>
              </a:rPr>
              <a:t>http://n-shkola.ru</a:t>
            </a:r>
            <a:r>
              <a:rPr lang="ru-RU" altLang="ru-RU" dirty="0" smtClean="0"/>
              <a:t>, </a:t>
            </a:r>
            <a:r>
              <a:rPr lang="ru-RU" altLang="ru-RU" u="sng" dirty="0" smtClean="0">
                <a:hlinkClick r:id="rId7"/>
              </a:rPr>
              <a:t>http://pervoklassnik.resobr.ru</a:t>
            </a:r>
            <a:r>
              <a:rPr lang="ru-RU" altLang="ru-RU" dirty="0" smtClean="0"/>
              <a:t> , </a:t>
            </a:r>
            <a:r>
              <a:rPr lang="ru-RU" altLang="ru-RU" u="sng" dirty="0" smtClean="0">
                <a:hlinkClick r:id="rId8"/>
              </a:rPr>
              <a:t>http://school-collection.edu.ru</a:t>
            </a:r>
            <a:r>
              <a:rPr lang="ru-RU" altLang="ru-RU" dirty="0" smtClean="0"/>
              <a:t> </a:t>
            </a:r>
          </a:p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24402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176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hlinkClick r:id="rId2"/>
              </a:rPr>
              <a:t>http://www.gramota.ru/slovari/types/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Справочно-информационный портал ГРАМОТА.РУ</a:t>
            </a:r>
            <a:endParaRPr lang="ru-RU" sz="3200" dirty="0"/>
          </a:p>
        </p:txBody>
      </p:sp>
      <p:sp>
        <p:nvSpPr>
          <p:cNvPr id="2969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300788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677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74638"/>
            <a:ext cx="889248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>
                <a:hlinkClick r:id="rId2"/>
              </a:rPr>
              <a:t>http://www.slovari.ru/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Справочный материал, проверка слов</a:t>
            </a:r>
            <a:endParaRPr lang="ru-RU" sz="3200" dirty="0"/>
          </a:p>
        </p:txBody>
      </p:sp>
      <p:sp>
        <p:nvSpPr>
          <p:cNvPr id="307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01763"/>
            <a:ext cx="6705600" cy="536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325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hlinkClick r:id="rId2"/>
              </a:rPr>
              <a:t>http://musei-online.blogspot.ru/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Музеи онлайн</a:t>
            </a:r>
            <a:endParaRPr lang="ru-RU" dirty="0"/>
          </a:p>
        </p:txBody>
      </p:sp>
      <p:sp>
        <p:nvSpPr>
          <p:cNvPr id="3174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98935"/>
            <a:ext cx="6300787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74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hlinkClick r:id="rId2"/>
              </a:rPr>
              <a:t>http://slovo.ws/bio/rus/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Биографии писателей</a:t>
            </a:r>
            <a:endParaRPr lang="ru-RU" dirty="0"/>
          </a:p>
        </p:txBody>
      </p:sp>
      <p:sp>
        <p:nvSpPr>
          <p:cNvPr id="3277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45"/>
          <a:stretch>
            <a:fillRect/>
          </a:stretch>
        </p:blipFill>
        <p:spPr bwMode="auto">
          <a:xfrm>
            <a:off x="1403648" y="1628775"/>
            <a:ext cx="63357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305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hlinkClick r:id="rId2"/>
              </a:rPr>
              <a:t>http://www.spas-extreme.ru/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Портал детской безопасности МЧС России</a:t>
            </a:r>
            <a:endParaRPr lang="ru-RU" dirty="0"/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17993"/>
            <a:ext cx="5976938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420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 smtClean="0">
                <a:hlinkClick r:id="rId2"/>
              </a:rPr>
              <a:t>http://biodat.ru/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effectLst/>
              </a:rPr>
              <a:t>Материалы </a:t>
            </a:r>
            <a:r>
              <a:rPr lang="ru-RU" sz="3600" dirty="0">
                <a:effectLst/>
              </a:rPr>
              <a:t>о растениях и животных Красной книги России </a:t>
            </a:r>
            <a:endParaRPr lang="ru-RU" sz="3600" dirty="0"/>
          </a:p>
        </p:txBody>
      </p:sp>
      <p:sp>
        <p:nvSpPr>
          <p:cNvPr id="3379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4823"/>
            <a:ext cx="6027738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069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 smtClean="0">
                <a:hlinkClick r:id="rId2"/>
              </a:rPr>
              <a:t>http://interneturok.ru/ru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err="1" smtClean="0"/>
              <a:t>Видеоуроки</a:t>
            </a:r>
            <a:r>
              <a:rPr lang="ru-RU" sz="3600" dirty="0" smtClean="0"/>
              <a:t> на сайте </a:t>
            </a:r>
            <a:r>
              <a:rPr lang="ru-RU" sz="3600" dirty="0" err="1" smtClean="0"/>
              <a:t>Интернетурок</a:t>
            </a:r>
            <a:endParaRPr lang="ru-RU" sz="3600" dirty="0"/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033" y="1493441"/>
            <a:ext cx="62103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330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10922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 smtClean="0">
                <a:hlinkClick r:id="rId2"/>
              </a:rPr>
              <a:t>http://uchit.rastu.ru/education/6/1047/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Тренажёры</a:t>
            </a:r>
            <a:endParaRPr lang="ru-RU" sz="3600" dirty="0"/>
          </a:p>
        </p:txBody>
      </p:sp>
      <p:sp>
        <p:nvSpPr>
          <p:cNvPr id="3789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36047"/>
            <a:ext cx="6300788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43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475984" cy="598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5123"/>
            <a:ext cx="7475984" cy="598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56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Грамотный человек сегодня: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5400600" cy="5040561"/>
          </a:xfrm>
        </p:spPr>
        <p:txBody>
          <a:bodyPr/>
          <a:lstStyle/>
          <a:p>
            <a:pPr lvl="0"/>
            <a:r>
              <a:rPr lang="ru-RU" sz="2400" dirty="0" smtClean="0"/>
              <a:t>владеет </a:t>
            </a:r>
            <a:r>
              <a:rPr lang="ru-RU" sz="2400" dirty="0"/>
              <a:t>навыками функционального чтения (т.е. умение читать текст с определенной целью); </a:t>
            </a:r>
          </a:p>
          <a:p>
            <a:pPr lvl="0"/>
            <a:r>
              <a:rPr lang="ru-RU" sz="2400" dirty="0"/>
              <a:t>владеет одним-двумя иностранными языками; </a:t>
            </a:r>
          </a:p>
          <a:p>
            <a:pPr lvl="0"/>
            <a:r>
              <a:rPr lang="ru-RU" sz="2400" dirty="0"/>
              <a:t>обладает компетентностью в области использования информационно-коммуникативных технологий (ИКТ-технологий), имеет определенный уровень культуры в обращении с информацией.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88814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9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625" y="5387975"/>
            <a:ext cx="8358188" cy="1255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dirty="0">
                <a:latin typeface="Arial" charset="0"/>
                <a:cs typeface="Arial" charset="0"/>
              </a:rPr>
              <a:t>Результаты анкетирования обучающихся 4-х </a:t>
            </a:r>
            <a:r>
              <a:rPr lang="ru-RU" altLang="ru-RU" dirty="0" smtClean="0">
                <a:latin typeface="Arial" charset="0"/>
                <a:cs typeface="Arial" charset="0"/>
              </a:rPr>
              <a:t>классов</a:t>
            </a:r>
            <a:endParaRPr lang="ru-RU" dirty="0"/>
          </a:p>
        </p:txBody>
      </p:sp>
      <p:sp>
        <p:nvSpPr>
          <p:cNvPr id="30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500" y="4572000"/>
            <a:ext cx="5643563" cy="857250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latin typeface="Arial" charset="0"/>
                <a:cs typeface="Arial" charset="0"/>
              </a:rPr>
              <a:t>Ноябрь 2013 года</a:t>
            </a:r>
          </a:p>
        </p:txBody>
      </p:sp>
    </p:spTree>
    <p:extLst>
      <p:ext uri="{BB962C8B-B14F-4D97-AF65-F5344CB8AC3E}">
        <p14:creationId xmlns:p14="http://schemas.microsoft.com/office/powerpoint/2010/main" val="394541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504056"/>
          </a:xfrm>
        </p:spPr>
        <p:txBody>
          <a:bodyPr>
            <a:noAutofit/>
          </a:bodyPr>
          <a:lstStyle/>
          <a:p>
            <a:r>
              <a:rPr lang="ru-RU" sz="2800" dirty="0" smtClean="0"/>
              <a:t>В анкетировании приняли участие </a:t>
            </a:r>
            <a:r>
              <a:rPr lang="ru-RU" sz="2800" dirty="0" smtClean="0">
                <a:solidFill>
                  <a:srgbClr val="FF0000"/>
                </a:solidFill>
              </a:rPr>
              <a:t>74 человека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8424936" cy="6093296"/>
          </a:xfrm>
        </p:spPr>
        <p:txBody>
          <a:bodyPr numCol="2"/>
          <a:lstStyle/>
          <a:p>
            <a:pPr marL="0" indent="0">
              <a:buNone/>
            </a:pPr>
            <a:r>
              <a:rPr lang="ru-RU" sz="1600" dirty="0" smtClean="0"/>
              <a:t>1. Как </a:t>
            </a:r>
            <a:r>
              <a:rPr lang="ru-RU" sz="1600" dirty="0"/>
              <a:t>вы проводите время за компьютером? </a:t>
            </a:r>
          </a:p>
          <a:p>
            <a:pPr marL="0" indent="0">
              <a:buNone/>
            </a:pPr>
            <a:r>
              <a:rPr lang="ru-RU" sz="1600" dirty="0" smtClean="0"/>
              <a:t>• Общаюсь </a:t>
            </a:r>
            <a:r>
              <a:rPr lang="ru-RU" sz="1600" dirty="0"/>
              <a:t>в </a:t>
            </a:r>
            <a:r>
              <a:rPr lang="ru-RU" sz="1600" dirty="0" smtClean="0"/>
              <a:t>Интернете  - </a:t>
            </a:r>
            <a:r>
              <a:rPr lang="ru-RU" sz="1600" dirty="0" smtClean="0">
                <a:solidFill>
                  <a:srgbClr val="FF0000"/>
                </a:solidFill>
              </a:rPr>
              <a:t>33 чел.</a:t>
            </a:r>
            <a:endParaRPr lang="ru-RU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1600" dirty="0" smtClean="0"/>
              <a:t>• Готовлюсь </a:t>
            </a:r>
            <a:r>
              <a:rPr lang="ru-RU" sz="1600" dirty="0"/>
              <a:t>к </a:t>
            </a:r>
            <a:r>
              <a:rPr lang="ru-RU" sz="1600" dirty="0" smtClean="0"/>
              <a:t>урокам - </a:t>
            </a:r>
            <a:r>
              <a:rPr lang="ru-RU" sz="1600" dirty="0" smtClean="0">
                <a:solidFill>
                  <a:srgbClr val="FF0000"/>
                </a:solidFill>
              </a:rPr>
              <a:t>49 </a:t>
            </a:r>
            <a:r>
              <a:rPr lang="ru-RU" sz="1600" dirty="0">
                <a:solidFill>
                  <a:srgbClr val="FF0000"/>
                </a:solidFill>
              </a:rPr>
              <a:t>чел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• Играю - </a:t>
            </a:r>
            <a:r>
              <a:rPr lang="ru-RU" sz="1600" dirty="0" smtClean="0">
                <a:solidFill>
                  <a:srgbClr val="FF0000"/>
                </a:solidFill>
              </a:rPr>
              <a:t>44 </a:t>
            </a:r>
            <a:r>
              <a:rPr lang="ru-RU" sz="1600" dirty="0">
                <a:solidFill>
                  <a:srgbClr val="FF0000"/>
                </a:solidFill>
              </a:rPr>
              <a:t>чел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• Слушаю музыку - </a:t>
            </a:r>
            <a:r>
              <a:rPr lang="ru-RU" sz="1600" dirty="0" smtClean="0">
                <a:solidFill>
                  <a:srgbClr val="FF0000"/>
                </a:solidFill>
              </a:rPr>
              <a:t>33 </a:t>
            </a:r>
            <a:r>
              <a:rPr lang="ru-RU" sz="1600" dirty="0">
                <a:solidFill>
                  <a:srgbClr val="FF0000"/>
                </a:solidFill>
              </a:rPr>
              <a:t>чел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2. Сколько </a:t>
            </a:r>
            <a:r>
              <a:rPr lang="ru-RU" sz="1600" dirty="0"/>
              <a:t>времени вы проводите за компьютером?</a:t>
            </a:r>
          </a:p>
          <a:p>
            <a:pPr marL="0" indent="0">
              <a:buNone/>
            </a:pPr>
            <a:r>
              <a:rPr lang="ru-RU" sz="1600" dirty="0" smtClean="0"/>
              <a:t>•30 минут - </a:t>
            </a:r>
            <a:r>
              <a:rPr lang="ru-RU" sz="1600" dirty="0" smtClean="0">
                <a:solidFill>
                  <a:srgbClr val="FF0000"/>
                </a:solidFill>
              </a:rPr>
              <a:t>28 </a:t>
            </a:r>
            <a:r>
              <a:rPr lang="ru-RU" sz="1600" dirty="0">
                <a:solidFill>
                  <a:srgbClr val="FF0000"/>
                </a:solidFill>
              </a:rPr>
              <a:t>чел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• 1 час - </a:t>
            </a:r>
            <a:r>
              <a:rPr lang="ru-RU" sz="1600" dirty="0" smtClean="0">
                <a:solidFill>
                  <a:srgbClr val="FF0000"/>
                </a:solidFill>
              </a:rPr>
              <a:t>31 </a:t>
            </a:r>
            <a:r>
              <a:rPr lang="ru-RU" sz="1600" dirty="0">
                <a:solidFill>
                  <a:srgbClr val="FF0000"/>
                </a:solidFill>
              </a:rPr>
              <a:t>чел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• 2 часа - </a:t>
            </a:r>
            <a:r>
              <a:rPr lang="ru-RU" sz="1600" dirty="0" smtClean="0">
                <a:solidFill>
                  <a:srgbClr val="FF0000"/>
                </a:solidFill>
              </a:rPr>
              <a:t>6 </a:t>
            </a:r>
            <a:r>
              <a:rPr lang="ru-RU" sz="1600" dirty="0">
                <a:solidFill>
                  <a:srgbClr val="FF0000"/>
                </a:solidFill>
              </a:rPr>
              <a:t>чел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• 3 часа - </a:t>
            </a:r>
            <a:r>
              <a:rPr lang="ru-RU" sz="1600" dirty="0" smtClean="0">
                <a:solidFill>
                  <a:srgbClr val="FF0000"/>
                </a:solidFill>
              </a:rPr>
              <a:t>2 </a:t>
            </a:r>
            <a:r>
              <a:rPr lang="ru-RU" sz="1600" dirty="0">
                <a:solidFill>
                  <a:srgbClr val="FF0000"/>
                </a:solidFill>
              </a:rPr>
              <a:t>чел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• Более </a:t>
            </a:r>
            <a:r>
              <a:rPr lang="ru-RU" sz="1600" dirty="0"/>
              <a:t>3 </a:t>
            </a:r>
            <a:r>
              <a:rPr lang="ru-RU" sz="1600" dirty="0" smtClean="0"/>
              <a:t>часов - </a:t>
            </a:r>
            <a:r>
              <a:rPr lang="ru-RU" sz="1600" dirty="0" smtClean="0">
                <a:solidFill>
                  <a:srgbClr val="FF0000"/>
                </a:solidFill>
              </a:rPr>
              <a:t>7 </a:t>
            </a:r>
            <a:r>
              <a:rPr lang="ru-RU" sz="1600" dirty="0">
                <a:solidFill>
                  <a:srgbClr val="FF0000"/>
                </a:solidFill>
              </a:rPr>
              <a:t>чел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3. Что </a:t>
            </a:r>
            <a:r>
              <a:rPr lang="ru-RU" sz="1600" dirty="0"/>
              <a:t>ты умеешь делать на компьютере</a:t>
            </a:r>
            <a:r>
              <a:rPr lang="ru-RU" sz="1600" dirty="0" smtClean="0"/>
              <a:t>?</a:t>
            </a:r>
          </a:p>
          <a:p>
            <a:pPr marL="0" indent="0">
              <a:buNone/>
            </a:pPr>
            <a:r>
              <a:rPr lang="ru-RU" sz="1600" dirty="0" smtClean="0"/>
              <a:t>Переводить с английского языка, печатать, играть, рисовать, скачивать, </a:t>
            </a:r>
            <a:r>
              <a:rPr lang="ru-RU" sz="1600" dirty="0" smtClean="0">
                <a:solidFill>
                  <a:srgbClr val="FF0000"/>
                </a:solidFill>
              </a:rPr>
              <a:t>сидеть в социальных сетях – 33 человека</a:t>
            </a:r>
            <a:r>
              <a:rPr lang="ru-RU" sz="1600" dirty="0" smtClean="0"/>
              <a:t>, искать информацию, слушать музыку, делать презентации</a:t>
            </a:r>
            <a:endParaRPr lang="ru-RU" sz="1600" dirty="0"/>
          </a:p>
          <a:p>
            <a:pPr>
              <a:buAutoNum type="arabicPeriod" startAt="3"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4. Какие </a:t>
            </a:r>
            <a:r>
              <a:rPr lang="ru-RU" sz="1600" dirty="0"/>
              <a:t>жанры компьютерных игр вы предпочитаете?</a:t>
            </a:r>
          </a:p>
          <a:p>
            <a:pPr marL="0" indent="0">
              <a:buNone/>
            </a:pPr>
            <a:r>
              <a:rPr lang="ru-RU" sz="1600" dirty="0" smtClean="0"/>
              <a:t>• Приключенческие - </a:t>
            </a:r>
            <a:r>
              <a:rPr lang="ru-RU" sz="1600" dirty="0" smtClean="0">
                <a:solidFill>
                  <a:srgbClr val="FF0000"/>
                </a:solidFill>
              </a:rPr>
              <a:t>44 </a:t>
            </a:r>
            <a:r>
              <a:rPr lang="ru-RU" sz="1600" dirty="0">
                <a:solidFill>
                  <a:srgbClr val="FF0000"/>
                </a:solidFill>
              </a:rPr>
              <a:t>чел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• «</a:t>
            </a:r>
            <a:r>
              <a:rPr lang="ru-RU" sz="1600" dirty="0" err="1" smtClean="0"/>
              <a:t>Стрелялки</a:t>
            </a:r>
            <a:r>
              <a:rPr lang="ru-RU" sz="1600" dirty="0" smtClean="0"/>
              <a:t>» </a:t>
            </a:r>
            <a:r>
              <a:rPr lang="ru-RU" sz="1600" dirty="0"/>
              <a:t>- </a:t>
            </a:r>
            <a:r>
              <a:rPr lang="ru-RU" sz="1600" dirty="0">
                <a:solidFill>
                  <a:srgbClr val="FF0000"/>
                </a:solidFill>
              </a:rPr>
              <a:t>29 чел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• </a:t>
            </a:r>
            <a:r>
              <a:rPr lang="ru-RU" sz="1600" dirty="0"/>
              <a:t>Стратегии - </a:t>
            </a:r>
            <a:r>
              <a:rPr lang="ru-RU" sz="1600" dirty="0" smtClean="0">
                <a:solidFill>
                  <a:srgbClr val="FF0000"/>
                </a:solidFill>
              </a:rPr>
              <a:t>12 </a:t>
            </a:r>
            <a:r>
              <a:rPr lang="ru-RU" sz="1600" dirty="0">
                <a:solidFill>
                  <a:srgbClr val="FF0000"/>
                </a:solidFill>
              </a:rPr>
              <a:t>чел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• Пазлы</a:t>
            </a:r>
            <a:r>
              <a:rPr lang="ru-RU" sz="1600" dirty="0"/>
              <a:t>, </a:t>
            </a:r>
            <a:r>
              <a:rPr lang="ru-RU" sz="1600" dirty="0" smtClean="0"/>
              <a:t>головоломки - </a:t>
            </a:r>
            <a:r>
              <a:rPr lang="ru-RU" sz="1600" dirty="0" smtClean="0">
                <a:solidFill>
                  <a:srgbClr val="FF0000"/>
                </a:solidFill>
              </a:rPr>
              <a:t>16 </a:t>
            </a:r>
            <a:r>
              <a:rPr lang="ru-RU" sz="1600" dirty="0">
                <a:solidFill>
                  <a:srgbClr val="FF0000"/>
                </a:solidFill>
              </a:rPr>
              <a:t>чел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• </a:t>
            </a:r>
            <a:r>
              <a:rPr lang="ru-RU" sz="1600" dirty="0"/>
              <a:t>Логические - </a:t>
            </a:r>
            <a:r>
              <a:rPr lang="ru-RU" sz="1600" dirty="0" smtClean="0">
                <a:solidFill>
                  <a:srgbClr val="FF0000"/>
                </a:solidFill>
              </a:rPr>
              <a:t>21 </a:t>
            </a:r>
            <a:r>
              <a:rPr lang="ru-RU" sz="1600" dirty="0">
                <a:solidFill>
                  <a:srgbClr val="FF0000"/>
                </a:solidFill>
              </a:rPr>
              <a:t>чел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5. Считаете </a:t>
            </a:r>
            <a:r>
              <a:rPr lang="ru-RU" sz="1600" dirty="0"/>
              <a:t>ли вы, что родители должны, знать в какие  компьютерные игры  играют их дети?</a:t>
            </a:r>
          </a:p>
          <a:p>
            <a:pPr marL="0" indent="0">
              <a:buNone/>
            </a:pPr>
            <a:r>
              <a:rPr lang="ru-RU" sz="1600" dirty="0" smtClean="0"/>
              <a:t>• </a:t>
            </a:r>
            <a:r>
              <a:rPr lang="ru-RU" sz="1600" dirty="0"/>
              <a:t>Да - </a:t>
            </a:r>
            <a:r>
              <a:rPr lang="ru-RU" sz="1600" dirty="0" smtClean="0">
                <a:solidFill>
                  <a:srgbClr val="FF0000"/>
                </a:solidFill>
              </a:rPr>
              <a:t>57 </a:t>
            </a:r>
            <a:r>
              <a:rPr lang="ru-RU" sz="1600" dirty="0">
                <a:solidFill>
                  <a:srgbClr val="FF0000"/>
                </a:solidFill>
              </a:rPr>
              <a:t>чел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• </a:t>
            </a:r>
            <a:r>
              <a:rPr lang="ru-RU" sz="1600" dirty="0"/>
              <a:t>Нет - </a:t>
            </a:r>
            <a:r>
              <a:rPr lang="ru-RU" sz="1600" dirty="0">
                <a:solidFill>
                  <a:srgbClr val="FF0000"/>
                </a:solidFill>
              </a:rPr>
              <a:t>4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чел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• Не </a:t>
            </a:r>
            <a:r>
              <a:rPr lang="ru-RU" sz="1600" dirty="0"/>
              <a:t>знаю - </a:t>
            </a:r>
            <a:r>
              <a:rPr lang="ru-RU" sz="1600" dirty="0" smtClean="0">
                <a:solidFill>
                  <a:srgbClr val="FF0000"/>
                </a:solidFill>
              </a:rPr>
              <a:t>13 </a:t>
            </a:r>
            <a:r>
              <a:rPr lang="ru-RU" sz="1600" dirty="0">
                <a:solidFill>
                  <a:srgbClr val="FF0000"/>
                </a:solidFill>
              </a:rPr>
              <a:t>чел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6. Ваши </a:t>
            </a:r>
            <a:r>
              <a:rPr lang="ru-RU" sz="1600" dirty="0"/>
              <a:t>родители ограничивают время игры за компьютером?</a:t>
            </a:r>
          </a:p>
          <a:p>
            <a:pPr marL="0" indent="0">
              <a:buNone/>
            </a:pPr>
            <a:r>
              <a:rPr lang="ru-RU" sz="1600" dirty="0" smtClean="0"/>
              <a:t>•                    </a:t>
            </a:r>
            <a:r>
              <a:rPr lang="ru-RU" sz="1600" dirty="0"/>
              <a:t>Да - </a:t>
            </a:r>
            <a:r>
              <a:rPr lang="ru-RU" sz="1600" dirty="0" smtClean="0">
                <a:solidFill>
                  <a:srgbClr val="FF0000"/>
                </a:solidFill>
              </a:rPr>
              <a:t>59 </a:t>
            </a:r>
            <a:r>
              <a:rPr lang="ru-RU" sz="1600" dirty="0">
                <a:solidFill>
                  <a:srgbClr val="FF0000"/>
                </a:solidFill>
              </a:rPr>
              <a:t>чел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•                    </a:t>
            </a:r>
            <a:r>
              <a:rPr lang="ru-RU" sz="1600" dirty="0"/>
              <a:t>Нет - </a:t>
            </a:r>
            <a:r>
              <a:rPr lang="ru-RU" sz="1600" dirty="0" smtClean="0">
                <a:solidFill>
                  <a:srgbClr val="FF0000"/>
                </a:solidFill>
              </a:rPr>
              <a:t>15 </a:t>
            </a:r>
            <a:r>
              <a:rPr lang="ru-RU" sz="1600" dirty="0">
                <a:solidFill>
                  <a:srgbClr val="FF0000"/>
                </a:solidFill>
              </a:rPr>
              <a:t>чел.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6917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 наши дети проводят время за компьютером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227928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3489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Сколько времени дети проводят за компьютером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660918"/>
              </p:ext>
            </p:extLst>
          </p:nvPr>
        </p:nvGraphicFramePr>
        <p:xfrm>
          <a:off x="457200" y="1600201"/>
          <a:ext cx="8229600" cy="4205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003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 умеют дети делать с помощью компьютера.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6136" y="1556792"/>
            <a:ext cx="2890664" cy="4569371"/>
          </a:xfrm>
        </p:spPr>
        <p:txBody>
          <a:bodyPr/>
          <a:lstStyle/>
          <a:p>
            <a:r>
              <a:rPr lang="ru-RU" sz="2000" dirty="0"/>
              <a:t>печатать, </a:t>
            </a:r>
            <a:endParaRPr lang="ru-RU" sz="2000" dirty="0" smtClean="0"/>
          </a:p>
          <a:p>
            <a:r>
              <a:rPr lang="ru-RU" sz="2000" dirty="0" smtClean="0"/>
              <a:t>играть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smtClean="0"/>
              <a:t>рисовать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smtClean="0"/>
              <a:t>скачивать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smtClean="0">
                <a:solidFill>
                  <a:srgbClr val="FF0000"/>
                </a:solidFill>
              </a:rPr>
              <a:t>сидеть </a:t>
            </a:r>
            <a:r>
              <a:rPr lang="ru-RU" sz="2000" dirty="0">
                <a:solidFill>
                  <a:srgbClr val="FF0000"/>
                </a:solidFill>
              </a:rPr>
              <a:t>в социальных сетях – 33 человека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smtClean="0"/>
              <a:t>искать </a:t>
            </a:r>
            <a:r>
              <a:rPr lang="ru-RU" sz="2000" dirty="0"/>
              <a:t>информацию, </a:t>
            </a:r>
            <a:endParaRPr lang="ru-RU" sz="2000" dirty="0" smtClean="0"/>
          </a:p>
          <a:p>
            <a:r>
              <a:rPr lang="ru-RU" sz="2000" dirty="0" smtClean="0"/>
              <a:t>слушать </a:t>
            </a:r>
            <a:r>
              <a:rPr lang="ru-RU" sz="2000" dirty="0"/>
              <a:t>музыку, </a:t>
            </a:r>
            <a:endParaRPr lang="ru-RU" sz="2000" dirty="0" smtClean="0"/>
          </a:p>
          <a:p>
            <a:r>
              <a:rPr lang="ru-RU" sz="2000" dirty="0" smtClean="0"/>
              <a:t>делать </a:t>
            </a:r>
            <a:r>
              <a:rPr lang="ru-RU" sz="2000" dirty="0"/>
              <a:t>презентации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2" b="50030"/>
          <a:stretch/>
        </p:blipFill>
        <p:spPr bwMode="auto">
          <a:xfrm>
            <a:off x="251520" y="1484784"/>
            <a:ext cx="1863899" cy="142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7" t="10889" r="21464" b="5954"/>
          <a:stretch/>
        </p:blipFill>
        <p:spPr bwMode="auto">
          <a:xfrm>
            <a:off x="268123" y="3356992"/>
            <a:ext cx="2064000" cy="278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0"/>
          <a:stretch/>
        </p:blipFill>
        <p:spPr bwMode="auto">
          <a:xfrm>
            <a:off x="2339752" y="1517166"/>
            <a:ext cx="1800200" cy="139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88" b="4675"/>
          <a:stretch/>
        </p:blipFill>
        <p:spPr bwMode="auto">
          <a:xfrm>
            <a:off x="2456561" y="3140968"/>
            <a:ext cx="1566581" cy="187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1301" r="35448" b="36375"/>
          <a:stretch/>
        </p:blipFill>
        <p:spPr bwMode="auto">
          <a:xfrm>
            <a:off x="2476686" y="5238705"/>
            <a:ext cx="1526332" cy="139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5" r="23302"/>
          <a:stretch/>
        </p:blipFill>
        <p:spPr bwMode="auto">
          <a:xfrm>
            <a:off x="4365196" y="1484784"/>
            <a:ext cx="1093955" cy="115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10406" r="1884" b="1843"/>
          <a:stretch/>
        </p:blipFill>
        <p:spPr bwMode="auto">
          <a:xfrm>
            <a:off x="4225972" y="2912532"/>
            <a:ext cx="1276277" cy="116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r="10209"/>
          <a:stretch/>
        </p:blipFill>
        <p:spPr bwMode="auto">
          <a:xfrm>
            <a:off x="4277704" y="4443415"/>
            <a:ext cx="1268937" cy="115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31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Предпочтения в компьютерных играх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009940"/>
              </p:ext>
            </p:extLst>
          </p:nvPr>
        </p:nvGraphicFramePr>
        <p:xfrm>
          <a:off x="251520" y="1196752"/>
          <a:ext cx="8568952" cy="4925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158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416" y="1052736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28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Реальные минусы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15072369"/>
              </p:ext>
            </p:extLst>
          </p:nvPr>
        </p:nvGraphicFramePr>
        <p:xfrm>
          <a:off x="265642" y="1268760"/>
          <a:ext cx="8554830" cy="4536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133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/>
      <p:bldGraphic spid="4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К сожалению, это – реальная опасность!</a:t>
            </a:r>
          </a:p>
        </p:txBody>
      </p:sp>
      <p:pic>
        <p:nvPicPr>
          <p:cNvPr id="13315" name="Picture 1" descr="G:\собрания\remont_kompyuterov_i_noutbukov_23169135_1_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752" y="1600201"/>
            <a:ext cx="4320480" cy="3993483"/>
          </a:xfrm>
          <a:noFill/>
        </p:spPr>
      </p:pic>
    </p:spTree>
    <p:extLst>
      <p:ext uri="{BB962C8B-B14F-4D97-AF65-F5344CB8AC3E}">
        <p14:creationId xmlns:p14="http://schemas.microsoft.com/office/powerpoint/2010/main" val="42336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4800" u="sng" dirty="0">
                <a:solidFill>
                  <a:srgbClr val="FF0000"/>
                </a:solidFill>
              </a:rPr>
              <a:t>Исключить</a:t>
            </a:r>
            <a:r>
              <a:rPr lang="ru-RU" altLang="ru-RU" sz="4000" dirty="0">
                <a:solidFill>
                  <a:srgbClr val="FF0000"/>
                </a:solidFill>
              </a:rPr>
              <a:t> </a:t>
            </a:r>
            <a:r>
              <a:rPr lang="ru-RU" altLang="ru-RU" sz="4800" u="sng" dirty="0">
                <a:solidFill>
                  <a:srgbClr val="FF0000"/>
                </a:solidFill>
              </a:rPr>
              <a:t>из</a:t>
            </a:r>
            <a:r>
              <a:rPr lang="ru-RU" altLang="ru-RU" sz="4000" dirty="0">
                <a:solidFill>
                  <a:srgbClr val="FF0000"/>
                </a:solidFill>
              </a:rPr>
              <a:t> </a:t>
            </a:r>
            <a:r>
              <a:rPr lang="ru-RU" altLang="ru-RU" sz="4800" u="sng" dirty="0">
                <a:solidFill>
                  <a:srgbClr val="FF0000"/>
                </a:solidFill>
              </a:rPr>
              <a:t>компьютера</a:t>
            </a: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ru-RU" sz="5400" dirty="0"/>
              <a:t>Quake-3</a:t>
            </a:r>
          </a:p>
          <a:p>
            <a:pPr algn="ctr"/>
            <a:r>
              <a:rPr lang="en-US" altLang="ru-RU" sz="5400" dirty="0"/>
              <a:t>Counter</a:t>
            </a:r>
            <a:r>
              <a:rPr lang="en-US" altLang="ru-RU" dirty="0"/>
              <a:t> </a:t>
            </a:r>
            <a:r>
              <a:rPr lang="en-US" altLang="ru-RU" sz="5400" dirty="0"/>
              <a:t>Strike</a:t>
            </a:r>
          </a:p>
          <a:p>
            <a:pPr algn="ctr"/>
            <a:r>
              <a:rPr lang="en-US" altLang="ru-RU" sz="5400" dirty="0"/>
              <a:t>GTA</a:t>
            </a:r>
            <a:r>
              <a:rPr lang="ru-RU" altLang="ru-RU" sz="5400" dirty="0"/>
              <a:t> </a:t>
            </a:r>
            <a:r>
              <a:rPr lang="en-US" altLang="ru-RU" sz="5400" dirty="0"/>
              <a:t>(Vice</a:t>
            </a:r>
            <a:r>
              <a:rPr lang="en-US" altLang="ru-RU" dirty="0"/>
              <a:t> </a:t>
            </a:r>
            <a:r>
              <a:rPr lang="en-US" altLang="ru-RU" sz="5400" dirty="0"/>
              <a:t>City</a:t>
            </a:r>
            <a:r>
              <a:rPr lang="en-US" altLang="ru-RU" dirty="0"/>
              <a:t>)</a:t>
            </a:r>
          </a:p>
          <a:p>
            <a:pPr algn="ctr"/>
            <a:r>
              <a:rPr lang="en-US" altLang="ru-RU" sz="5400" dirty="0"/>
              <a:t>Diablo-2</a:t>
            </a:r>
            <a:endParaRPr lang="ru-RU" altLang="ru-RU" sz="5400" dirty="0"/>
          </a:p>
        </p:txBody>
      </p:sp>
    </p:spTree>
    <p:extLst>
      <p:ext uri="{BB962C8B-B14F-4D97-AF65-F5344CB8AC3E}">
        <p14:creationId xmlns:p14="http://schemas.microsoft.com/office/powerpoint/2010/main" val="24405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Выпускник   начальной школы   должен: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1412776"/>
            <a:ext cx="6984776" cy="5184576"/>
          </a:xfrm>
        </p:spPr>
        <p:txBody>
          <a:bodyPr>
            <a:normAutofit/>
          </a:bodyPr>
          <a:lstStyle/>
          <a:p>
            <a:r>
              <a:rPr lang="ru-RU" sz="2000" dirty="0"/>
              <a:t>активно использовать речевые средства и средства ИКТ для решения коммуникативных и познавательных задач;</a:t>
            </a:r>
          </a:p>
          <a:p>
            <a:r>
              <a:rPr lang="ru-RU" sz="2000" dirty="0" smtClean="0"/>
              <a:t>вводить </a:t>
            </a:r>
            <a:r>
              <a:rPr lang="ru-RU" sz="2000" dirty="0"/>
              <a:t>текст с помощью клавиатуры;</a:t>
            </a:r>
          </a:p>
          <a:p>
            <a:r>
              <a:rPr lang="ru-RU" sz="2000" dirty="0" smtClean="0"/>
              <a:t>фиксировать </a:t>
            </a:r>
            <a:r>
              <a:rPr lang="ru-RU" sz="2000" dirty="0"/>
              <a:t>(записывать) в цифровой форме и анализировать изображения, звуки и измеряемые величины;</a:t>
            </a:r>
          </a:p>
          <a:p>
            <a:r>
              <a:rPr lang="ru-RU" sz="2000" dirty="0" smtClean="0"/>
              <a:t>готовить </a:t>
            </a:r>
            <a:r>
              <a:rPr lang="ru-RU" sz="2000" dirty="0"/>
              <a:t>свое выступление и выступать с аудио-, видео- и графическим сопровождением;</a:t>
            </a:r>
          </a:p>
          <a:p>
            <a:r>
              <a:rPr lang="ru-RU" sz="2000" dirty="0" smtClean="0"/>
              <a:t>уметь </a:t>
            </a:r>
            <a:r>
              <a:rPr lang="ru-RU" sz="2000" dirty="0"/>
              <a:t>использовать различные способы </a:t>
            </a:r>
            <a:r>
              <a:rPr lang="ru-RU" sz="2000" dirty="0" smtClean="0"/>
              <a:t>поиска, </a:t>
            </a:r>
            <a:r>
              <a:rPr lang="ru-RU" sz="2000" dirty="0"/>
              <a:t>сбора, обработки, анализа, организации, передачи и интерпретации информации в соответствии с коммуникативными и познавательными задачами и технологиями учебного предмета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026" name="Picture 2" descr="D:\Мои документы\работа\школа\2011-2012\март2012 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78" y="4547811"/>
            <a:ext cx="1845643" cy="14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6" y="1123129"/>
            <a:ext cx="1845643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46" y="2852936"/>
            <a:ext cx="1849388" cy="139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47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901" b="16006"/>
          <a:stretch/>
        </p:blipFill>
        <p:spPr>
          <a:xfrm>
            <a:off x="611560" y="1268760"/>
            <a:ext cx="7975771" cy="4073567"/>
          </a:xfrm>
        </p:spPr>
      </p:pic>
    </p:spTree>
    <p:extLst>
      <p:ext uri="{BB962C8B-B14F-4D97-AF65-F5344CB8AC3E}">
        <p14:creationId xmlns:p14="http://schemas.microsoft.com/office/powerpoint/2010/main" val="271280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altLang="ru-RU" sz="4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Причины</a:t>
            </a:r>
            <a:br>
              <a:rPr lang="ru-RU" altLang="ru-RU" sz="4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</a:br>
            <a:r>
              <a:rPr lang="ru-RU" altLang="ru-RU" sz="4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altLang="ru-RU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увлечения компьютерными играми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412776"/>
            <a:ext cx="4896544" cy="5445224"/>
          </a:xfrm>
        </p:spPr>
        <p:txBody>
          <a:bodyPr/>
          <a:lstStyle/>
          <a:p>
            <a:pPr lvl="0"/>
            <a:r>
              <a:rPr lang="ru-RU" sz="2000" dirty="0"/>
              <a:t>Отсутствие навыков самоконтроля у ребёнка. </a:t>
            </a:r>
          </a:p>
          <a:p>
            <a:pPr lvl="0"/>
            <a:r>
              <a:rPr lang="ru-RU" sz="2000" dirty="0"/>
              <a:t>Потребность в </a:t>
            </a:r>
            <a:r>
              <a:rPr lang="ru-RU" sz="2000" dirty="0" smtClean="0"/>
              <a:t>общении.</a:t>
            </a:r>
            <a:endParaRPr lang="ru-RU" sz="2000" dirty="0"/>
          </a:p>
          <a:p>
            <a:pPr lvl="0"/>
            <a:r>
              <a:rPr lang="ru-RU" sz="2000" dirty="0"/>
              <a:t>Уход от проблем взрослой жизни, не хватает поддержки взрослых.</a:t>
            </a:r>
          </a:p>
          <a:p>
            <a:pPr lvl="0"/>
            <a:r>
              <a:rPr lang="ru-RU" sz="2000" dirty="0"/>
              <a:t>Не научили слушать, а главное слышать рекомендации взрослых.</a:t>
            </a:r>
          </a:p>
          <a:p>
            <a:pPr lvl="0"/>
            <a:r>
              <a:rPr lang="ru-RU" sz="2000" dirty="0"/>
              <a:t>Неуверенность, низкая самооценка, малый круг общения и друзей</a:t>
            </a:r>
          </a:p>
          <a:p>
            <a:pPr lvl="0"/>
            <a:r>
              <a:rPr lang="ru-RU" sz="2000" dirty="0"/>
              <a:t>Отсутствие контроля со стороны родителей, бесконтрольность личного времени, неумение самостоятельно организовать свой досуг.</a:t>
            </a:r>
          </a:p>
          <a:p>
            <a:pPr>
              <a:lnSpc>
                <a:spcPct val="90000"/>
              </a:lnSpc>
            </a:pPr>
            <a:endParaRPr lang="ru-RU" altLang="ru-RU" sz="28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62" y="1732627"/>
            <a:ext cx="3024956" cy="371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Реальные плюсы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12822447"/>
              </p:ext>
            </p:extLst>
          </p:nvPr>
        </p:nvGraphicFramePr>
        <p:xfrm>
          <a:off x="899592" y="1268760"/>
          <a:ext cx="7787208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74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/>
      <p:bldGraphic spid="2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Чем же </a:t>
            </a:r>
            <a:r>
              <a:rPr lang="ru-RU" dirty="0" smtClean="0">
                <a:effectLst/>
              </a:rPr>
              <a:t>могут </a:t>
            </a:r>
            <a:r>
              <a:rPr lang="ru-RU" dirty="0">
                <a:effectLst/>
              </a:rPr>
              <a:t>быть </a:t>
            </a:r>
            <a:r>
              <a:rPr lang="ru-RU" dirty="0" smtClean="0">
                <a:effectLst/>
              </a:rPr>
              <a:t>полезны </a:t>
            </a:r>
            <a:r>
              <a:rPr lang="ru-RU" dirty="0">
                <a:effectLst/>
              </a:rPr>
              <a:t>компьютерные игры</a:t>
            </a:r>
            <a:r>
              <a:rPr lang="ru-RU" dirty="0" smtClean="0">
                <a:effectLst/>
              </a:rPr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064896" cy="4525963"/>
          </a:xfrm>
        </p:spPr>
        <p:txBody>
          <a:bodyPr/>
          <a:lstStyle/>
          <a:p>
            <a:r>
              <a:rPr lang="ru-RU" sz="2400" dirty="0" smtClean="0"/>
              <a:t>Логические игры развивают </a:t>
            </a:r>
            <a:r>
              <a:rPr lang="ru-RU" sz="2400" dirty="0"/>
              <a:t>способность прогнозировать и </a:t>
            </a:r>
            <a:r>
              <a:rPr lang="ru-RU" sz="2400" dirty="0" smtClean="0"/>
              <a:t>анализировать.</a:t>
            </a:r>
          </a:p>
          <a:p>
            <a:r>
              <a:rPr lang="ru-RU" sz="2400" dirty="0" smtClean="0"/>
              <a:t>Для </a:t>
            </a:r>
            <a:r>
              <a:rPr lang="ru-RU" sz="2400" dirty="0"/>
              <a:t>учеников со слабой памятью изучение материала с помощью компьютера может оказаться более </a:t>
            </a:r>
            <a:r>
              <a:rPr lang="ru-RU" sz="2400" dirty="0" smtClean="0"/>
              <a:t>эффективным.</a:t>
            </a:r>
          </a:p>
          <a:p>
            <a:r>
              <a:rPr lang="ru-RU" sz="2400" dirty="0" smtClean="0"/>
              <a:t>Способствует </a:t>
            </a:r>
            <a:r>
              <a:rPr lang="ru-RU" sz="2400" dirty="0"/>
              <a:t>развитию у ребенка мелких мышц руки и зрительно-моторной координации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С</a:t>
            </a:r>
            <a:r>
              <a:rPr lang="ru-RU" sz="2400" dirty="0" smtClean="0"/>
              <a:t>пособствуют </a:t>
            </a:r>
            <a:r>
              <a:rPr lang="ru-RU" sz="2400" dirty="0"/>
              <a:t>развитию абстрактного </a:t>
            </a:r>
            <a:r>
              <a:rPr lang="ru-RU" sz="2400" dirty="0" smtClean="0"/>
              <a:t>мышления.</a:t>
            </a:r>
          </a:p>
          <a:p>
            <a:r>
              <a:rPr lang="ru-RU" sz="2400" dirty="0" smtClean="0"/>
              <a:t>Может </a:t>
            </a:r>
            <a:r>
              <a:rPr lang="ru-RU" sz="2400" dirty="0"/>
              <a:t>выступать способом разрядки </a:t>
            </a:r>
            <a:r>
              <a:rPr lang="ru-RU" sz="2400" dirty="0" smtClean="0"/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82311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/>
              <a:t>Согласно нормам Минздрава, 7-10-летние дети могут проводить за компьютером не более 45 мин. в день, 11-13-летние – два раза по 45 мин., старшие – три раза.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8713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86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833438"/>
          </a:xfrm>
        </p:spPr>
        <p:txBody>
          <a:bodyPr/>
          <a:lstStyle/>
          <a:p>
            <a:pPr algn="ctr"/>
            <a:r>
              <a:rPr lang="ru-RU" altLang="ru-RU" sz="4800" b="1" u="sng" dirty="0">
                <a:solidFill>
                  <a:srgbClr val="FF0000"/>
                </a:solidFill>
              </a:rPr>
              <a:t>Памятка родителям</a:t>
            </a: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268413"/>
            <a:ext cx="4239518" cy="53292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Родители должны сами хотя бы на элементарном уровне уметь пользоваться компьютером, чтобы контролировать ребенка;</a:t>
            </a:r>
          </a:p>
          <a:p>
            <a:pPr>
              <a:lnSpc>
                <a:spcPct val="90000"/>
              </a:lnSpc>
            </a:pPr>
            <a:r>
              <a:rPr lang="ru-RU" altLang="ru-RU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Ребенок не должен играть в компьютерные игры перед сном;</a:t>
            </a:r>
          </a:p>
          <a:p>
            <a:pPr>
              <a:lnSpc>
                <a:spcPct val="90000"/>
              </a:lnSpc>
            </a:pPr>
            <a:r>
              <a:rPr lang="ru-RU" altLang="ru-RU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Через каждые 20-30 минут работы делать перерыв;</a:t>
            </a:r>
          </a:p>
          <a:p>
            <a:pPr>
              <a:lnSpc>
                <a:spcPct val="90000"/>
              </a:lnSpc>
            </a:pPr>
            <a:r>
              <a:rPr lang="ru-RU" altLang="ru-RU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Знать в какие игры играет ваш ребенок;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427985" y="1268413"/>
            <a:ext cx="4464496" cy="47513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Ребенок не должен работать на компьютере более 1,5-2 часов;</a:t>
            </a:r>
          </a:p>
          <a:p>
            <a:pPr>
              <a:lnSpc>
                <a:spcPct val="80000"/>
              </a:lnSpc>
            </a:pPr>
            <a:r>
              <a:rPr lang="ru-RU" altLang="ru-RU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Вы должны контролировать приобретение дисков с играми, чтобы они не причинили вреда  здоровью и психике ребенка;</a:t>
            </a:r>
          </a:p>
          <a:p>
            <a:pPr>
              <a:lnSpc>
                <a:spcPct val="80000"/>
              </a:lnSpc>
            </a:pPr>
            <a:r>
              <a:rPr lang="ru-RU" altLang="ru-RU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Если ребенок использует компьютер безответственно, необходимо ввести пароль, чтобы сделать невозможным доступ без разрешения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41111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850106"/>
          </a:xfrm>
        </p:spPr>
        <p:txBody>
          <a:bodyPr/>
          <a:lstStyle/>
          <a:p>
            <a:r>
              <a:rPr lang="ru-RU" dirty="0" smtClean="0"/>
              <a:t>Интернет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4320480" cy="5073427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— </a:t>
            </a:r>
            <a:r>
              <a:rPr lang="ru-RU" sz="2400" dirty="0"/>
              <a:t>всемирная система объединённых компьютерных сетей для хранения и передачи информации. </a:t>
            </a:r>
          </a:p>
          <a:p>
            <a:r>
              <a:rPr lang="ru-RU" sz="2400" dirty="0"/>
              <a:t>К 30 июня 2012 года число пользователей, регулярно использующих Интернет, составило более чем 2,4 млрд человек, более трети населения Земли пользовалось услугами </a:t>
            </a:r>
            <a:r>
              <a:rPr lang="ru-RU" sz="2400" dirty="0" smtClean="0"/>
              <a:t>Интернета.</a:t>
            </a: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62062"/>
            <a:ext cx="4574168" cy="343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48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229600" cy="1303338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hlinkClick r:id="rId2"/>
              </a:rPr>
              <a:t>http://www.school-club.ru/</a:t>
            </a:r>
            <a:r>
              <a:rPr lang="ru-RU" sz="36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36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36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Школьный клуб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00213"/>
            <a:ext cx="6180137" cy="494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16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260648"/>
            <a:ext cx="7920880" cy="115699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Начальная 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школа</a:t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satMod val="130000"/>
                  </a:schemeClr>
                </a:solidFill>
                <a:hlinkClick r:id="rId2"/>
              </a:rPr>
              <a:t>http://nachalka.info/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84313"/>
            <a:ext cx="657225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50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2989" y="115889"/>
            <a:ext cx="7201420" cy="17145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hlinkClick r:id="rId2"/>
              </a:rPr>
              <a:t>http://viki.rdf.ru/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Детские электронные презентации и клипы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30388"/>
            <a:ext cx="6035675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46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54000"/>
            <a:ext cx="889248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  <a:hlinkClick r:id="rId2"/>
              </a:rPr>
              <a:t>http://www.nachalka.com/biblioteka</a:t>
            </a:r>
            <a:r>
              <a:rPr lang="ru-RU" sz="32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satMod val="130000"/>
                  </a:schemeClr>
                </a:solidFill>
              </a:rPr>
              <a:t>Коллекция видео- и учебных фильмов</a:t>
            </a:r>
            <a:endParaRPr lang="ru-RU" sz="32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dirty="0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12" y="1412776"/>
            <a:ext cx="6426200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50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  <a:hlinkClick r:id="rId2"/>
              </a:rPr>
              <a:t>http://bi2o2t.net/</a:t>
            </a:r>
            <a:r>
              <a:rPr lang="ru-RU" sz="2400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24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satMod val="130000"/>
                  </a:schemeClr>
                </a:solidFill>
              </a:rPr>
              <a:t>"</a:t>
            </a:r>
            <a:r>
              <a:rPr lang="ru-RU" sz="2400" dirty="0">
                <a:solidFill>
                  <a:schemeClr val="tx2">
                    <a:satMod val="130000"/>
                  </a:schemeClr>
                </a:solidFill>
              </a:rPr>
              <a:t>Бесплатные Интерактивные Игровые Обучающие Онлайн Тренажеры".</a:t>
            </a:r>
          </a:p>
        </p:txBody>
      </p:sp>
      <p:sp>
        <p:nvSpPr>
          <p:cNvPr id="2765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60" y="1484784"/>
            <a:ext cx="6300788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17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Интернет">
  <a:themeElements>
    <a:clrScheme name="Интерне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Интернет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Интернет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резентация ЭЛЕКТ ПОЧТА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896</Words>
  <Application>Microsoft Office PowerPoint</Application>
  <PresentationFormat>Экран (4:3)</PresentationFormat>
  <Paragraphs>148</Paragraphs>
  <Slides>36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Интернет</vt:lpstr>
      <vt:lpstr>Презентация ЭЛЕКТ ПОЧТА 2</vt:lpstr>
      <vt:lpstr>Поколение КОМП Виртуальная жизнь реальных детей</vt:lpstr>
      <vt:lpstr>Грамотный человек сегодня:  </vt:lpstr>
      <vt:lpstr>Выпускник   начальной школы   должен:</vt:lpstr>
      <vt:lpstr>Интернет</vt:lpstr>
      <vt:lpstr>http://www.school-club.ru/ Школьный клуб</vt:lpstr>
      <vt:lpstr>Начальная школа http://nachalka.info/</vt:lpstr>
      <vt:lpstr>http://viki.rdf.ru/ Детские электронные презентации и клипы</vt:lpstr>
      <vt:lpstr>http://www.nachalka.com/biblioteka Коллекция видео- и учебных фильмов</vt:lpstr>
      <vt:lpstr>http://bi2o2t.net/ "Бесплатные Интерактивные Игровые Обучающие Онлайн Тренажеры".</vt:lpstr>
      <vt:lpstr>Презентация PowerPoint</vt:lpstr>
      <vt:lpstr>http://www.gramota.ru/slovari/types/ Справочно-информационный портал ГРАМОТА.РУ</vt:lpstr>
      <vt:lpstr>http://www.slovari.ru/ Справочный материал, проверка слов</vt:lpstr>
      <vt:lpstr>http://musei-online.blogspot.ru/ Музеи онлайн</vt:lpstr>
      <vt:lpstr>http://slovo.ws/bio/rus/ Биографии писателей</vt:lpstr>
      <vt:lpstr>http://www.spas-extreme.ru/ Портал детской безопасности МЧС России</vt:lpstr>
      <vt:lpstr>http://biodat.ru/ Материалы о растениях и животных Красной книги России </vt:lpstr>
      <vt:lpstr>http://interneturok.ru/ru Видеоуроки на сайте Интернетурок</vt:lpstr>
      <vt:lpstr>http://uchit.rastu.ru/education/6/1047/ Тренажёры</vt:lpstr>
      <vt:lpstr>Презентация PowerPoint</vt:lpstr>
      <vt:lpstr>Результаты анкетирования обучающихся 4-х классов</vt:lpstr>
      <vt:lpstr>В анкетировании приняли участие 74 человека</vt:lpstr>
      <vt:lpstr>Как наши дети проводят время за компьютером</vt:lpstr>
      <vt:lpstr>Сколько времени дети проводят за компьютером</vt:lpstr>
      <vt:lpstr>Что умеют дети делать с помощью компьютера.</vt:lpstr>
      <vt:lpstr>Предпочтения в компьютерных играх</vt:lpstr>
      <vt:lpstr>Презентация PowerPoint</vt:lpstr>
      <vt:lpstr>Реальные минусы</vt:lpstr>
      <vt:lpstr>К сожалению, это – реальная опасность!</vt:lpstr>
      <vt:lpstr>Исключить из компьютера</vt:lpstr>
      <vt:lpstr>Презентация PowerPoint</vt:lpstr>
      <vt:lpstr>Причины  увлечения компьютерными играми</vt:lpstr>
      <vt:lpstr>Реальные плюсы</vt:lpstr>
      <vt:lpstr>Чем же могут быть полезны компьютерные игры?</vt:lpstr>
      <vt:lpstr>Презентация PowerPoint</vt:lpstr>
      <vt:lpstr>Презентация PowerPoint</vt:lpstr>
      <vt:lpstr>Памятка родителям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Поколение КОМП Виртуальная жизнь реальных детей</dc:title>
  <dc:creator>User</dc:creator>
  <cp:lastModifiedBy>User</cp:lastModifiedBy>
  <cp:revision>34</cp:revision>
  <dcterms:created xsi:type="dcterms:W3CDTF">2013-11-29T05:43:22Z</dcterms:created>
  <dcterms:modified xsi:type="dcterms:W3CDTF">2013-12-06T15:54:57Z</dcterms:modified>
</cp:coreProperties>
</file>