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7" r:id="rId3"/>
    <p:sldId id="258" r:id="rId4"/>
    <p:sldId id="259" r:id="rId5"/>
    <p:sldId id="300" r:id="rId6"/>
    <p:sldId id="296" r:id="rId7"/>
    <p:sldId id="294" r:id="rId8"/>
    <p:sldId id="290" r:id="rId9"/>
    <p:sldId id="291" r:id="rId10"/>
    <p:sldId id="292" r:id="rId11"/>
    <p:sldId id="293" r:id="rId12"/>
    <p:sldId id="29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2" r:id="rId36"/>
    <p:sldId id="299" r:id="rId37"/>
    <p:sldId id="301" r:id="rId38"/>
    <p:sldId id="28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1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014976"/>
        <c:axId val="214024960"/>
        <c:axId val="0"/>
      </c:bar3DChart>
      <c:catAx>
        <c:axId val="21401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024960"/>
        <c:crosses val="autoZero"/>
        <c:auto val="1"/>
        <c:lblAlgn val="ctr"/>
        <c:lblOffset val="100"/>
        <c:noMultiLvlLbl val="0"/>
      </c:catAx>
      <c:valAx>
        <c:axId val="214024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01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 эксперимент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 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0.3</c:v>
                </c:pt>
                <c:pt idx="2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 эксперимент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 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</c:v>
                </c:pt>
                <c:pt idx="1">
                  <c:v>0.52</c:v>
                </c:pt>
                <c:pt idx="2">
                  <c:v>0.48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126976"/>
        <c:axId val="218136960"/>
      </c:lineChart>
      <c:catAx>
        <c:axId val="2181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8136960"/>
        <c:crosses val="autoZero"/>
        <c:auto val="1"/>
        <c:lblAlgn val="ctr"/>
        <c:lblOffset val="100"/>
        <c:noMultiLvlLbl val="0"/>
      </c:catAx>
      <c:valAx>
        <c:axId val="218136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8126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4782D-B050-406B-9130-68FA341B8750}" type="doc">
      <dgm:prSet loTypeId="urn:microsoft.com/office/officeart/2005/8/layout/h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8E08A-964B-45E0-B97B-D768A44E32DD}">
      <dgm:prSet phldrT="[Текст]"/>
      <dgm:spPr/>
      <dgm:t>
        <a:bodyPr/>
        <a:lstStyle/>
        <a:p>
          <a:r>
            <a:rPr lang="ru-RU" dirty="0" smtClean="0"/>
            <a:t>низкий</a:t>
          </a:r>
          <a:endParaRPr lang="ru-RU" dirty="0"/>
        </a:p>
      </dgm:t>
    </dgm:pt>
    <dgm:pt modelId="{003721D0-39C9-4429-9A0B-FCDC159F4132}" type="parTrans" cxnId="{9845EE2D-64B9-41EF-810B-5FE3D024390E}">
      <dgm:prSet/>
      <dgm:spPr/>
      <dgm:t>
        <a:bodyPr/>
        <a:lstStyle/>
        <a:p>
          <a:endParaRPr lang="ru-RU"/>
        </a:p>
      </dgm:t>
    </dgm:pt>
    <dgm:pt modelId="{CA253C93-385C-4284-A313-D3D0FD71FBA9}" type="sibTrans" cxnId="{9845EE2D-64B9-41EF-810B-5FE3D024390E}">
      <dgm:prSet/>
      <dgm:spPr/>
      <dgm:t>
        <a:bodyPr/>
        <a:lstStyle/>
        <a:p>
          <a:endParaRPr lang="ru-RU"/>
        </a:p>
      </dgm:t>
    </dgm:pt>
    <dgm:pt modelId="{E419D336-C610-459E-9004-E94C21D8E32D}">
      <dgm:prSet phldrT="[Текст]"/>
      <dgm:spPr/>
      <dgm:t>
        <a:bodyPr/>
        <a:lstStyle/>
        <a:p>
          <a:r>
            <a:rPr lang="ru-RU" dirty="0" smtClean="0"/>
            <a:t>формальное принятие знаний, стереотипность мышления, произведение учебных действий по образцу, низкий познавательный интерес, пассивность в ситуациях информационного взаимодействия</a:t>
          </a:r>
          <a:endParaRPr lang="ru-RU" dirty="0"/>
        </a:p>
      </dgm:t>
    </dgm:pt>
    <dgm:pt modelId="{5598375B-22D4-444E-B227-798117F8FCA1}" type="parTrans" cxnId="{93A902EE-8D4E-47EB-9775-1629C62C8D25}">
      <dgm:prSet/>
      <dgm:spPr/>
      <dgm:t>
        <a:bodyPr/>
        <a:lstStyle/>
        <a:p>
          <a:endParaRPr lang="ru-RU"/>
        </a:p>
      </dgm:t>
    </dgm:pt>
    <dgm:pt modelId="{DD8AFCC2-7544-4E5D-A1EE-94AF62C87EE1}" type="sibTrans" cxnId="{93A902EE-8D4E-47EB-9775-1629C62C8D25}">
      <dgm:prSet/>
      <dgm:spPr/>
      <dgm:t>
        <a:bodyPr/>
        <a:lstStyle/>
        <a:p>
          <a:endParaRPr lang="ru-RU"/>
        </a:p>
      </dgm:t>
    </dgm:pt>
    <dgm:pt modelId="{C1B80B7E-2056-4089-BBCA-3258777FCB44}">
      <dgm:prSet phldrT="[Текст]"/>
      <dgm:spPr/>
      <dgm:t>
        <a:bodyPr/>
        <a:lstStyle/>
        <a:p>
          <a:r>
            <a:rPr lang="ru-RU" dirty="0" smtClean="0"/>
            <a:t>средний</a:t>
          </a:r>
          <a:endParaRPr lang="ru-RU" dirty="0"/>
        </a:p>
      </dgm:t>
    </dgm:pt>
    <dgm:pt modelId="{DABE2330-59E7-4D8F-9958-9E629060A0DD}" type="parTrans" cxnId="{811B380C-4372-4553-82CB-893736CC649C}">
      <dgm:prSet/>
      <dgm:spPr/>
      <dgm:t>
        <a:bodyPr/>
        <a:lstStyle/>
        <a:p>
          <a:endParaRPr lang="ru-RU"/>
        </a:p>
      </dgm:t>
    </dgm:pt>
    <dgm:pt modelId="{D3FE8D0A-3644-4D7E-AD25-FA4F054B837B}" type="sibTrans" cxnId="{811B380C-4372-4553-82CB-893736CC649C}">
      <dgm:prSet/>
      <dgm:spPr/>
      <dgm:t>
        <a:bodyPr/>
        <a:lstStyle/>
        <a:p>
          <a:endParaRPr lang="ru-RU"/>
        </a:p>
      </dgm:t>
    </dgm:pt>
    <dgm:pt modelId="{61FA0E70-40AC-42F5-9915-E5DF6F7F260B}">
      <dgm:prSet phldrT="[Текст]"/>
      <dgm:spPr/>
      <dgm:t>
        <a:bodyPr/>
        <a:lstStyle/>
        <a:p>
          <a:r>
            <a:rPr lang="ru-RU" dirty="0" smtClean="0"/>
            <a:t>осознанное освоением знаний, самостоятельность суждений, решение поставленных задач различными способами, заинтересованность в получении информационных знаний и умений</a:t>
          </a:r>
          <a:endParaRPr lang="ru-RU" dirty="0"/>
        </a:p>
      </dgm:t>
    </dgm:pt>
    <dgm:pt modelId="{DEEFDD91-9262-4986-B94B-804F0EDF2037}" type="parTrans" cxnId="{5698005A-310A-4925-B513-B22BD02D1913}">
      <dgm:prSet/>
      <dgm:spPr/>
      <dgm:t>
        <a:bodyPr/>
        <a:lstStyle/>
        <a:p>
          <a:endParaRPr lang="ru-RU"/>
        </a:p>
      </dgm:t>
    </dgm:pt>
    <dgm:pt modelId="{5DC68DBF-8526-465D-8155-01918C73B23E}" type="sibTrans" cxnId="{5698005A-310A-4925-B513-B22BD02D1913}">
      <dgm:prSet/>
      <dgm:spPr/>
      <dgm:t>
        <a:bodyPr/>
        <a:lstStyle/>
        <a:p>
          <a:endParaRPr lang="ru-RU"/>
        </a:p>
      </dgm:t>
    </dgm:pt>
    <dgm:pt modelId="{DBF7631B-4DBA-42B1-B774-8D128CC31002}">
      <dgm:prSet phldrT="[Текст]"/>
      <dgm:spPr/>
      <dgm:t>
        <a:bodyPr/>
        <a:lstStyle/>
        <a:p>
          <a:r>
            <a:rPr lang="ru-RU" dirty="0" smtClean="0"/>
            <a:t>высокий</a:t>
          </a:r>
          <a:endParaRPr lang="ru-RU" dirty="0"/>
        </a:p>
      </dgm:t>
    </dgm:pt>
    <dgm:pt modelId="{BDEED6A7-DDCC-4066-81EA-71B16CA1AEFF}" type="parTrans" cxnId="{3E4E1701-1EBE-4D68-BAE5-A379558D02EF}">
      <dgm:prSet/>
      <dgm:spPr/>
      <dgm:t>
        <a:bodyPr/>
        <a:lstStyle/>
        <a:p>
          <a:endParaRPr lang="ru-RU"/>
        </a:p>
      </dgm:t>
    </dgm:pt>
    <dgm:pt modelId="{81F26AA7-CCBB-473A-A360-A8D5F1A71249}" type="sibTrans" cxnId="{3E4E1701-1EBE-4D68-BAE5-A379558D02EF}">
      <dgm:prSet/>
      <dgm:spPr/>
      <dgm:t>
        <a:bodyPr/>
        <a:lstStyle/>
        <a:p>
          <a:endParaRPr lang="ru-RU"/>
        </a:p>
      </dgm:t>
    </dgm:pt>
    <dgm:pt modelId="{3F8B737C-16B5-4C43-A931-88E8FF0B4542}">
      <dgm:prSet phldrT="[Текст]"/>
      <dgm:spPr/>
      <dgm:t>
        <a:bodyPr/>
        <a:lstStyle/>
        <a:p>
          <a:r>
            <a:rPr lang="ru-RU" dirty="0" smtClean="0"/>
            <a:t>способность анализировать усвоение знаний, гибкость мышления, творческий стиль информационной деятельности</a:t>
          </a:r>
          <a:endParaRPr lang="ru-RU" dirty="0"/>
        </a:p>
      </dgm:t>
    </dgm:pt>
    <dgm:pt modelId="{F5A77F05-3C55-40C0-836B-8236622B3BCE}" type="parTrans" cxnId="{657B42F3-E063-4EFC-9254-80631DF2749D}">
      <dgm:prSet/>
      <dgm:spPr/>
      <dgm:t>
        <a:bodyPr/>
        <a:lstStyle/>
        <a:p>
          <a:endParaRPr lang="ru-RU"/>
        </a:p>
      </dgm:t>
    </dgm:pt>
    <dgm:pt modelId="{808C31C7-4B6F-4196-A5BE-59E9F85BA091}" type="sibTrans" cxnId="{657B42F3-E063-4EFC-9254-80631DF2749D}">
      <dgm:prSet/>
      <dgm:spPr/>
      <dgm:t>
        <a:bodyPr/>
        <a:lstStyle/>
        <a:p>
          <a:endParaRPr lang="ru-RU"/>
        </a:p>
      </dgm:t>
    </dgm:pt>
    <dgm:pt modelId="{A5F9EC9D-45EF-40CE-A8DB-DF540A0395D7}" type="pres">
      <dgm:prSet presAssocID="{E304782D-B050-406B-9130-68FA341B87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02969-4E43-47D2-AB26-C3C04AEDBE35}" type="pres">
      <dgm:prSet presAssocID="{95C8E08A-964B-45E0-B97B-D768A44E32DD}" presName="composite" presStyleCnt="0"/>
      <dgm:spPr/>
    </dgm:pt>
    <dgm:pt modelId="{B6D27E24-640B-40C0-AD2C-0CA85FAA3DC5}" type="pres">
      <dgm:prSet presAssocID="{95C8E08A-964B-45E0-B97B-D768A44E32D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CFED9-FA08-4CB6-8664-1B632D4AB5F1}" type="pres">
      <dgm:prSet presAssocID="{95C8E08A-964B-45E0-B97B-D768A44E32D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5E25A-BEC8-4D01-BA04-D95679A7EA2F}" type="pres">
      <dgm:prSet presAssocID="{CA253C93-385C-4284-A313-D3D0FD71FBA9}" presName="space" presStyleCnt="0"/>
      <dgm:spPr/>
    </dgm:pt>
    <dgm:pt modelId="{7A615C40-E22A-4AC1-8341-897584039DB5}" type="pres">
      <dgm:prSet presAssocID="{C1B80B7E-2056-4089-BBCA-3258777FCB44}" presName="composite" presStyleCnt="0"/>
      <dgm:spPr/>
    </dgm:pt>
    <dgm:pt modelId="{D944E562-EC56-47F6-B9D2-37373E6D9600}" type="pres">
      <dgm:prSet presAssocID="{C1B80B7E-2056-4089-BBCA-3258777FCB4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A3520-AADD-4D87-8AD3-9954AB613FA2}" type="pres">
      <dgm:prSet presAssocID="{C1B80B7E-2056-4089-BBCA-3258777FCB4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308FE-3862-447B-BC83-4CCD3CC7A040}" type="pres">
      <dgm:prSet presAssocID="{D3FE8D0A-3644-4D7E-AD25-FA4F054B837B}" presName="space" presStyleCnt="0"/>
      <dgm:spPr/>
    </dgm:pt>
    <dgm:pt modelId="{1740FD34-C9FF-4488-8C64-58052531EB58}" type="pres">
      <dgm:prSet presAssocID="{DBF7631B-4DBA-42B1-B774-8D128CC31002}" presName="composite" presStyleCnt="0"/>
      <dgm:spPr/>
    </dgm:pt>
    <dgm:pt modelId="{119F101F-1EAD-4E79-8DCE-0747DB7F44B4}" type="pres">
      <dgm:prSet presAssocID="{DBF7631B-4DBA-42B1-B774-8D128CC3100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D7B83-08C1-4CAC-9CB0-18EA795269EF}" type="pres">
      <dgm:prSet presAssocID="{DBF7631B-4DBA-42B1-B774-8D128CC3100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726-B811-446A-86EC-F74E2E412650}" type="presOf" srcId="{E419D336-C610-459E-9004-E94C21D8E32D}" destId="{231CFED9-FA08-4CB6-8664-1B632D4AB5F1}" srcOrd="0" destOrd="0" presId="urn:microsoft.com/office/officeart/2005/8/layout/hList1"/>
    <dgm:cxn modelId="{9845EE2D-64B9-41EF-810B-5FE3D024390E}" srcId="{E304782D-B050-406B-9130-68FA341B8750}" destId="{95C8E08A-964B-45E0-B97B-D768A44E32DD}" srcOrd="0" destOrd="0" parTransId="{003721D0-39C9-4429-9A0B-FCDC159F4132}" sibTransId="{CA253C93-385C-4284-A313-D3D0FD71FBA9}"/>
    <dgm:cxn modelId="{811B380C-4372-4553-82CB-893736CC649C}" srcId="{E304782D-B050-406B-9130-68FA341B8750}" destId="{C1B80B7E-2056-4089-BBCA-3258777FCB44}" srcOrd="1" destOrd="0" parTransId="{DABE2330-59E7-4D8F-9958-9E629060A0DD}" sibTransId="{D3FE8D0A-3644-4D7E-AD25-FA4F054B837B}"/>
    <dgm:cxn modelId="{5698005A-310A-4925-B513-B22BD02D1913}" srcId="{C1B80B7E-2056-4089-BBCA-3258777FCB44}" destId="{61FA0E70-40AC-42F5-9915-E5DF6F7F260B}" srcOrd="0" destOrd="0" parTransId="{DEEFDD91-9262-4986-B94B-804F0EDF2037}" sibTransId="{5DC68DBF-8526-465D-8155-01918C73B23E}"/>
    <dgm:cxn modelId="{657B42F3-E063-4EFC-9254-80631DF2749D}" srcId="{DBF7631B-4DBA-42B1-B774-8D128CC31002}" destId="{3F8B737C-16B5-4C43-A931-88E8FF0B4542}" srcOrd="0" destOrd="0" parTransId="{F5A77F05-3C55-40C0-836B-8236622B3BCE}" sibTransId="{808C31C7-4B6F-4196-A5BE-59E9F85BA091}"/>
    <dgm:cxn modelId="{0E20593A-3B69-4CC7-B496-93134DB31D72}" type="presOf" srcId="{DBF7631B-4DBA-42B1-B774-8D128CC31002}" destId="{119F101F-1EAD-4E79-8DCE-0747DB7F44B4}" srcOrd="0" destOrd="0" presId="urn:microsoft.com/office/officeart/2005/8/layout/hList1"/>
    <dgm:cxn modelId="{7796E640-D2E7-486D-8EC5-BD458CA8CA9A}" type="presOf" srcId="{95C8E08A-964B-45E0-B97B-D768A44E32DD}" destId="{B6D27E24-640B-40C0-AD2C-0CA85FAA3DC5}" srcOrd="0" destOrd="0" presId="urn:microsoft.com/office/officeart/2005/8/layout/hList1"/>
    <dgm:cxn modelId="{3E4E1701-1EBE-4D68-BAE5-A379558D02EF}" srcId="{E304782D-B050-406B-9130-68FA341B8750}" destId="{DBF7631B-4DBA-42B1-B774-8D128CC31002}" srcOrd="2" destOrd="0" parTransId="{BDEED6A7-DDCC-4066-81EA-71B16CA1AEFF}" sibTransId="{81F26AA7-CCBB-473A-A360-A8D5F1A71249}"/>
    <dgm:cxn modelId="{6DB71A87-31F6-4727-AB18-F423C1F82D41}" type="presOf" srcId="{C1B80B7E-2056-4089-BBCA-3258777FCB44}" destId="{D944E562-EC56-47F6-B9D2-37373E6D9600}" srcOrd="0" destOrd="0" presId="urn:microsoft.com/office/officeart/2005/8/layout/hList1"/>
    <dgm:cxn modelId="{BB5C8C42-CE5F-49DC-BFC0-EA10735F1168}" type="presOf" srcId="{61FA0E70-40AC-42F5-9915-E5DF6F7F260B}" destId="{BAAA3520-AADD-4D87-8AD3-9954AB613FA2}" srcOrd="0" destOrd="0" presId="urn:microsoft.com/office/officeart/2005/8/layout/hList1"/>
    <dgm:cxn modelId="{DB30CE9D-2DF7-431B-981F-33780D37F7EA}" type="presOf" srcId="{3F8B737C-16B5-4C43-A931-88E8FF0B4542}" destId="{3CFD7B83-08C1-4CAC-9CB0-18EA795269EF}" srcOrd="0" destOrd="0" presId="urn:microsoft.com/office/officeart/2005/8/layout/hList1"/>
    <dgm:cxn modelId="{93A902EE-8D4E-47EB-9775-1629C62C8D25}" srcId="{95C8E08A-964B-45E0-B97B-D768A44E32DD}" destId="{E419D336-C610-459E-9004-E94C21D8E32D}" srcOrd="0" destOrd="0" parTransId="{5598375B-22D4-444E-B227-798117F8FCA1}" sibTransId="{DD8AFCC2-7544-4E5D-A1EE-94AF62C87EE1}"/>
    <dgm:cxn modelId="{8E41980E-5C11-4222-8538-113DE4AD3BBF}" type="presOf" srcId="{E304782D-B050-406B-9130-68FA341B8750}" destId="{A5F9EC9D-45EF-40CE-A8DB-DF540A0395D7}" srcOrd="0" destOrd="0" presId="urn:microsoft.com/office/officeart/2005/8/layout/hList1"/>
    <dgm:cxn modelId="{62768EB0-AC96-411A-8C0F-BD2624FD68C3}" type="presParOf" srcId="{A5F9EC9D-45EF-40CE-A8DB-DF540A0395D7}" destId="{A0702969-4E43-47D2-AB26-C3C04AEDBE35}" srcOrd="0" destOrd="0" presId="urn:microsoft.com/office/officeart/2005/8/layout/hList1"/>
    <dgm:cxn modelId="{81324FB7-2C1E-4D13-B479-9E1DB51BD8B2}" type="presParOf" srcId="{A0702969-4E43-47D2-AB26-C3C04AEDBE35}" destId="{B6D27E24-640B-40C0-AD2C-0CA85FAA3DC5}" srcOrd="0" destOrd="0" presId="urn:microsoft.com/office/officeart/2005/8/layout/hList1"/>
    <dgm:cxn modelId="{4C8C7632-594A-409A-91D7-5427D87CA95A}" type="presParOf" srcId="{A0702969-4E43-47D2-AB26-C3C04AEDBE35}" destId="{231CFED9-FA08-4CB6-8664-1B632D4AB5F1}" srcOrd="1" destOrd="0" presId="urn:microsoft.com/office/officeart/2005/8/layout/hList1"/>
    <dgm:cxn modelId="{2A8C900C-1290-4657-8C3D-04148DA60272}" type="presParOf" srcId="{A5F9EC9D-45EF-40CE-A8DB-DF540A0395D7}" destId="{77A5E25A-BEC8-4D01-BA04-D95679A7EA2F}" srcOrd="1" destOrd="0" presId="urn:microsoft.com/office/officeart/2005/8/layout/hList1"/>
    <dgm:cxn modelId="{0D59B1BC-0B11-4CC6-B3CA-F98C2256F1FD}" type="presParOf" srcId="{A5F9EC9D-45EF-40CE-A8DB-DF540A0395D7}" destId="{7A615C40-E22A-4AC1-8341-897584039DB5}" srcOrd="2" destOrd="0" presId="urn:microsoft.com/office/officeart/2005/8/layout/hList1"/>
    <dgm:cxn modelId="{FBC07811-A90B-448F-925A-0962C63B26D2}" type="presParOf" srcId="{7A615C40-E22A-4AC1-8341-897584039DB5}" destId="{D944E562-EC56-47F6-B9D2-37373E6D9600}" srcOrd="0" destOrd="0" presId="urn:microsoft.com/office/officeart/2005/8/layout/hList1"/>
    <dgm:cxn modelId="{23320DCF-0BB3-4960-AB8C-7CF4C0E1104A}" type="presParOf" srcId="{7A615C40-E22A-4AC1-8341-897584039DB5}" destId="{BAAA3520-AADD-4D87-8AD3-9954AB613FA2}" srcOrd="1" destOrd="0" presId="urn:microsoft.com/office/officeart/2005/8/layout/hList1"/>
    <dgm:cxn modelId="{17DF0D18-730A-494D-B9FF-E78ABA792567}" type="presParOf" srcId="{A5F9EC9D-45EF-40CE-A8DB-DF540A0395D7}" destId="{2A4308FE-3862-447B-BC83-4CCD3CC7A040}" srcOrd="3" destOrd="0" presId="urn:microsoft.com/office/officeart/2005/8/layout/hList1"/>
    <dgm:cxn modelId="{BD719370-686E-4C2F-A6FD-915E0DE6C7B3}" type="presParOf" srcId="{A5F9EC9D-45EF-40CE-A8DB-DF540A0395D7}" destId="{1740FD34-C9FF-4488-8C64-58052531EB58}" srcOrd="4" destOrd="0" presId="urn:microsoft.com/office/officeart/2005/8/layout/hList1"/>
    <dgm:cxn modelId="{065E6566-3EA6-4FAE-91D9-D1D5A553B82E}" type="presParOf" srcId="{1740FD34-C9FF-4488-8C64-58052531EB58}" destId="{119F101F-1EAD-4E79-8DCE-0747DB7F44B4}" srcOrd="0" destOrd="0" presId="urn:microsoft.com/office/officeart/2005/8/layout/hList1"/>
    <dgm:cxn modelId="{A41BEC76-0C5F-44C4-A511-E1FAD0EE2732}" type="presParOf" srcId="{1740FD34-C9FF-4488-8C64-58052531EB58}" destId="{3CFD7B83-08C1-4CAC-9CB0-18EA795269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824F3-D0C9-4D09-8FA3-394828879E6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C037309-7672-485E-B30E-ED4730512115}">
      <dgm:prSet phldrT="[Текст]" custT="1"/>
      <dgm:spPr>
        <a:xfrm>
          <a:off x="1572756" y="1928502"/>
          <a:ext cx="1337917" cy="66895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Информационная </a:t>
          </a:r>
        </a:p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культура</a:t>
          </a:r>
        </a:p>
      </dgm:t>
    </dgm:pt>
    <dgm:pt modelId="{E6BC1AA0-A927-4D9F-B8CF-7B19A836F3A2}" type="parTrans" cxnId="{488EB400-9036-44F6-AF33-D39706575D06}">
      <dgm:prSet/>
      <dgm:spPr/>
      <dgm:t>
        <a:bodyPr/>
        <a:lstStyle/>
        <a:p>
          <a:endParaRPr lang="ru-RU"/>
        </a:p>
      </dgm:t>
    </dgm:pt>
    <dgm:pt modelId="{5004F866-A974-404C-A933-DCDAEF668DED}" type="sibTrans" cxnId="{488EB400-9036-44F6-AF33-D39706575D06}">
      <dgm:prSet/>
      <dgm:spPr/>
      <dgm:t>
        <a:bodyPr/>
        <a:lstStyle/>
        <a:p>
          <a:endParaRPr lang="ru-RU"/>
        </a:p>
      </dgm:t>
    </dgm:pt>
    <dgm:pt modelId="{91E20AEA-E667-46D5-8023-C6945518F813}">
      <dgm:prSet phldrT="[Текст]" custT="1"/>
      <dgm:spPr>
        <a:xfrm>
          <a:off x="3469682" y="774548"/>
          <a:ext cx="1337917" cy="66895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Учебные </a:t>
          </a:r>
        </a:p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занятия</a:t>
          </a:r>
        </a:p>
      </dgm:t>
    </dgm:pt>
    <dgm:pt modelId="{CAA7B8DF-ED99-4C51-BEB6-1E1D47ED4E48}" type="parTrans" cxnId="{BD4E5F16-C1EC-4CA1-9D1B-41C56578D1BE}">
      <dgm:prSet/>
      <dgm:spPr>
        <a:xfrm rot="17750814">
          <a:off x="2549066" y="1672702"/>
          <a:ext cx="128222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82224" y="13302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C9CA22C-149C-4BC0-BF05-4BFC0477A78D}" type="sibTrans" cxnId="{BD4E5F16-C1EC-4CA1-9D1B-41C56578D1BE}">
      <dgm:prSet/>
      <dgm:spPr/>
      <dgm:t>
        <a:bodyPr/>
        <a:lstStyle/>
        <a:p>
          <a:endParaRPr lang="ru-RU"/>
        </a:p>
      </dgm:t>
    </dgm:pt>
    <dgm:pt modelId="{6D128A4C-2D74-49E7-AABC-60A317D02391}">
      <dgm:prSet phldrT="[Текст]" custT="1"/>
      <dgm:spPr>
        <a:xfrm>
          <a:off x="5318925" y="5245"/>
          <a:ext cx="1337917" cy="66895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Учебная </a:t>
          </a:r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деятельность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4EA6EC5-5FF7-4E95-A811-255735C66A78}" type="parTrans" cxnId="{B582D5E0-3DCC-4C6F-98C5-2B0CF0411B71}">
      <dgm:prSet/>
      <dgm:spPr>
        <a:xfrm rot="18216626">
          <a:off x="4601397" y="711073"/>
          <a:ext cx="92373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3731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B68FBA-0074-4479-A676-69CAC482AE2F}" type="sibTrans" cxnId="{B582D5E0-3DCC-4C6F-98C5-2B0CF0411B71}">
      <dgm:prSet/>
      <dgm:spPr/>
      <dgm:t>
        <a:bodyPr/>
        <a:lstStyle/>
        <a:p>
          <a:endParaRPr lang="ru-RU"/>
        </a:p>
      </dgm:t>
    </dgm:pt>
    <dgm:pt modelId="{80DDDD70-08C5-4F35-B819-CF50B625D8F1}">
      <dgm:prSet phldrT="[Текст]" custT="1"/>
      <dgm:spPr>
        <a:xfrm>
          <a:off x="5318925" y="1543850"/>
          <a:ext cx="1337917" cy="66895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Приёмы работы с информативными текстами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B11BDA9-D5BB-4078-92A1-BCE85F3A86E0}" type="parTrans" cxnId="{EB42BF23-5DCB-4E20-AF08-08B14861B7BE}">
      <dgm:prSet/>
      <dgm:spPr>
        <a:xfrm rot="3383374">
          <a:off x="4601397" y="1480376"/>
          <a:ext cx="92373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3731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1D9C112-70C4-4408-BEFC-145676EAA874}" type="sibTrans" cxnId="{EB42BF23-5DCB-4E20-AF08-08B14861B7BE}">
      <dgm:prSet/>
      <dgm:spPr/>
      <dgm:t>
        <a:bodyPr/>
        <a:lstStyle/>
        <a:p>
          <a:endParaRPr lang="ru-RU"/>
        </a:p>
      </dgm:t>
    </dgm:pt>
    <dgm:pt modelId="{1073EA56-2D53-4329-B77D-BC35DBE20441}">
      <dgm:prSet phldrT="[Текст]" custT="1"/>
      <dgm:spPr>
        <a:xfrm>
          <a:off x="3445841" y="3082455"/>
          <a:ext cx="1337917" cy="66895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Внеурочная </a:t>
          </a:r>
        </a:p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деятельность</a:t>
          </a:r>
        </a:p>
      </dgm:t>
    </dgm:pt>
    <dgm:pt modelId="{015CAAE7-1CC0-40EE-B1D9-6BE9A11D23E1}" type="parTrans" cxnId="{61CF2BD2-DE19-4FDF-A1F9-06BE5E8BCE79}">
      <dgm:prSet/>
      <dgm:spPr>
        <a:xfrm rot="3907178">
          <a:off x="2542251" y="2826656"/>
          <a:ext cx="127201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2011" y="13302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979667-238A-4580-BDD8-D124596E9569}" type="sibTrans" cxnId="{61CF2BD2-DE19-4FDF-A1F9-06BE5E8BCE79}">
      <dgm:prSet/>
      <dgm:spPr/>
      <dgm:t>
        <a:bodyPr/>
        <a:lstStyle/>
        <a:p>
          <a:endParaRPr lang="ru-RU"/>
        </a:p>
      </dgm:t>
    </dgm:pt>
    <dgm:pt modelId="{90ABF487-CF0B-44B0-A494-2859D7633FBE}">
      <dgm:prSet phldrT="[Текст]" custT="1"/>
      <dgm:spPr>
        <a:xfrm>
          <a:off x="5318925" y="2313153"/>
          <a:ext cx="1337917" cy="66895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Социальное проектирование</a:t>
          </a:r>
        </a:p>
      </dgm:t>
    </dgm:pt>
    <dgm:pt modelId="{32EF4764-17BE-4936-8C56-75F9720C1F23}" type="parTrans" cxnId="{1443A404-99C7-4784-A667-5ED2BA7A3F00}">
      <dgm:prSet/>
      <dgm:spPr>
        <a:xfrm rot="18289469">
          <a:off x="4582772" y="3018981"/>
          <a:ext cx="9371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7139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A42BA1F-A3AF-44B3-9E8B-DA3AEA325551}" type="sibTrans" cxnId="{1443A404-99C7-4784-A667-5ED2BA7A3F00}">
      <dgm:prSet/>
      <dgm:spPr/>
      <dgm:t>
        <a:bodyPr/>
        <a:lstStyle/>
        <a:p>
          <a:endParaRPr lang="ru-RU"/>
        </a:p>
      </dgm:t>
    </dgm:pt>
    <dgm:pt modelId="{E9C7F531-4B1B-4690-B921-88160779DE99}">
      <dgm:prSet custT="1"/>
      <dgm:spPr>
        <a:xfrm>
          <a:off x="5318925" y="3082455"/>
          <a:ext cx="1337917" cy="66895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Виды деятельности: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исследовательская, проектная, творческая, планирование, анализ, рефлексия.</a:t>
          </a:r>
        </a:p>
      </dgm:t>
    </dgm:pt>
    <dgm:pt modelId="{624E8D7E-7817-40D2-9E0C-0E8476AAD6CA}" type="parTrans" cxnId="{5FE3496F-0543-4AE0-935A-53A925143784}">
      <dgm:prSet/>
      <dgm:spPr>
        <a:xfrm>
          <a:off x="4783758" y="3403632"/>
          <a:ext cx="53516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35167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C2C645-7575-44B8-A597-7DD9E7162F4A}" type="sibTrans" cxnId="{5FE3496F-0543-4AE0-935A-53A925143784}">
      <dgm:prSet/>
      <dgm:spPr/>
      <dgm:t>
        <a:bodyPr/>
        <a:lstStyle/>
        <a:p>
          <a:endParaRPr lang="ru-RU"/>
        </a:p>
      </dgm:t>
    </dgm:pt>
    <dgm:pt modelId="{C64F1EA1-50D6-4ED7-953D-91BDB873E66E}">
      <dgm:prSet custT="1"/>
      <dgm:spPr>
        <a:xfrm>
          <a:off x="5318925" y="3851758"/>
          <a:ext cx="1337917" cy="66895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Формы занятий: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практикумы, КТД, беседы, игры, викторины, акции</a:t>
          </a:r>
        </a:p>
      </dgm:t>
    </dgm:pt>
    <dgm:pt modelId="{D2A27CA1-DC7F-442E-A58D-A9E1B6B55242}" type="parTrans" cxnId="{98562CBF-37F7-4022-B31E-08677E98016B}">
      <dgm:prSet/>
      <dgm:spPr>
        <a:xfrm rot="3310531">
          <a:off x="4582772" y="3788284"/>
          <a:ext cx="9371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7139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2027866-CE07-48AC-B127-5CF76AB4F0E8}" type="sibTrans" cxnId="{98562CBF-37F7-4022-B31E-08677E98016B}">
      <dgm:prSet/>
      <dgm:spPr/>
      <dgm:t>
        <a:bodyPr/>
        <a:lstStyle/>
        <a:p>
          <a:endParaRPr lang="ru-RU"/>
        </a:p>
      </dgm:t>
    </dgm:pt>
    <dgm:pt modelId="{FB8B5EB8-382E-430E-81A2-7CEC3FB3C942}">
      <dgm:prSet custT="1"/>
      <dgm:spPr>
        <a:xfrm>
          <a:off x="5318925" y="774548"/>
          <a:ext cx="1337917" cy="66895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Технология критического мышления</a:t>
          </a:r>
        </a:p>
      </dgm:t>
    </dgm:pt>
    <dgm:pt modelId="{8AFC8CB4-FD22-4FE1-B104-8C47E814D02A}" type="parTrans" cxnId="{FDAD2435-3F91-4FA7-AD6C-3910069CC754}">
      <dgm:prSet/>
      <dgm:spPr>
        <a:xfrm>
          <a:off x="4807600" y="1095725"/>
          <a:ext cx="51132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11325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8C7BEFF-AB1C-4EC1-ABD3-634BB51E9D32}" type="sibTrans" cxnId="{FDAD2435-3F91-4FA7-AD6C-3910069CC754}">
      <dgm:prSet/>
      <dgm:spPr/>
      <dgm:t>
        <a:bodyPr/>
        <a:lstStyle/>
        <a:p>
          <a:endParaRPr lang="ru-RU"/>
        </a:p>
      </dgm:t>
    </dgm:pt>
    <dgm:pt modelId="{98FFDF7D-A698-4249-AB5B-B21828F92058}" type="pres">
      <dgm:prSet presAssocID="{587824F3-D0C9-4D09-8FA3-394828879E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489A-60AA-4A69-A5C3-FEEB074D5D30}" type="pres">
      <dgm:prSet presAssocID="{2C037309-7672-485E-B30E-ED4730512115}" presName="root1" presStyleCnt="0"/>
      <dgm:spPr/>
    </dgm:pt>
    <dgm:pt modelId="{583419B7-8393-4378-9B91-82973BF12B1B}" type="pres">
      <dgm:prSet presAssocID="{2C037309-7672-485E-B30E-ED473051211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584AAC-BD7B-4513-8795-84CBCB5A281D}" type="pres">
      <dgm:prSet presAssocID="{2C037309-7672-485E-B30E-ED4730512115}" presName="level2hierChild" presStyleCnt="0"/>
      <dgm:spPr/>
    </dgm:pt>
    <dgm:pt modelId="{4355139A-D539-4EEB-8239-07194C251100}" type="pres">
      <dgm:prSet presAssocID="{CAA7B8DF-ED99-4C51-BEB6-1E1D47ED4E4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4FD2279-3BF6-4395-8C5C-9C86BEFDD228}" type="pres">
      <dgm:prSet presAssocID="{CAA7B8DF-ED99-4C51-BEB6-1E1D47ED4E4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B938477-B748-438D-9E9F-EE852A8EE6DE}" type="pres">
      <dgm:prSet presAssocID="{91E20AEA-E667-46D5-8023-C6945518F813}" presName="root2" presStyleCnt="0"/>
      <dgm:spPr/>
    </dgm:pt>
    <dgm:pt modelId="{9D001442-B6EA-4A02-959C-6FEF385A9606}" type="pres">
      <dgm:prSet presAssocID="{91E20AEA-E667-46D5-8023-C6945518F813}" presName="LevelTwoTextNode" presStyleLbl="node2" presStyleIdx="0" presStyleCnt="2" custLinFactNeighborX="1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DE9457-9C61-4CE5-9288-298B6A41D475}" type="pres">
      <dgm:prSet presAssocID="{91E20AEA-E667-46D5-8023-C6945518F813}" presName="level3hierChild" presStyleCnt="0"/>
      <dgm:spPr/>
    </dgm:pt>
    <dgm:pt modelId="{9F5B15BF-B0E2-4927-A835-69BDE0534558}" type="pres">
      <dgm:prSet presAssocID="{44EA6EC5-5FF7-4E95-A811-255735C66A78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F9416890-6367-4B7C-B4CB-099C4A47B447}" type="pres">
      <dgm:prSet presAssocID="{44EA6EC5-5FF7-4E95-A811-255735C66A78}" presName="connTx" presStyleLbl="parChTrans1D3" presStyleIdx="0" presStyleCnt="6"/>
      <dgm:spPr/>
      <dgm:t>
        <a:bodyPr/>
        <a:lstStyle/>
        <a:p>
          <a:endParaRPr lang="ru-RU"/>
        </a:p>
      </dgm:t>
    </dgm:pt>
    <dgm:pt modelId="{943CE0FC-C8E0-431C-A95E-22BDB45EB0EB}" type="pres">
      <dgm:prSet presAssocID="{6D128A4C-2D74-49E7-AABC-60A317D02391}" presName="root2" presStyleCnt="0"/>
      <dgm:spPr/>
    </dgm:pt>
    <dgm:pt modelId="{6A5DEDCC-2D47-46AD-8BEB-3272E5AA40FA}" type="pres">
      <dgm:prSet presAssocID="{6D128A4C-2D74-49E7-AABC-60A317D02391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A1AC1-A4E9-4344-B81D-D8AA42B1B396}" type="pres">
      <dgm:prSet presAssocID="{6D128A4C-2D74-49E7-AABC-60A317D02391}" presName="level3hierChild" presStyleCnt="0"/>
      <dgm:spPr/>
    </dgm:pt>
    <dgm:pt modelId="{37781C62-76F7-42D3-8EA7-0A85EB0329B8}" type="pres">
      <dgm:prSet presAssocID="{8AFC8CB4-FD22-4FE1-B104-8C47E814D02A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243C90AB-9960-4756-A79D-97F9A79F1192}" type="pres">
      <dgm:prSet presAssocID="{8AFC8CB4-FD22-4FE1-B104-8C47E814D02A}" presName="connTx" presStyleLbl="parChTrans1D3" presStyleIdx="1" presStyleCnt="6"/>
      <dgm:spPr/>
      <dgm:t>
        <a:bodyPr/>
        <a:lstStyle/>
        <a:p>
          <a:endParaRPr lang="ru-RU"/>
        </a:p>
      </dgm:t>
    </dgm:pt>
    <dgm:pt modelId="{5BADE136-19A7-475D-B9DD-2BFF38859ADF}" type="pres">
      <dgm:prSet presAssocID="{FB8B5EB8-382E-430E-81A2-7CEC3FB3C942}" presName="root2" presStyleCnt="0"/>
      <dgm:spPr/>
    </dgm:pt>
    <dgm:pt modelId="{5C7F6950-AA0E-4EF2-813A-62F568129EFF}" type="pres">
      <dgm:prSet presAssocID="{FB8B5EB8-382E-430E-81A2-7CEC3FB3C942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198D3-EC69-45B4-9CC5-6D32009F66B2}" type="pres">
      <dgm:prSet presAssocID="{FB8B5EB8-382E-430E-81A2-7CEC3FB3C942}" presName="level3hierChild" presStyleCnt="0"/>
      <dgm:spPr/>
    </dgm:pt>
    <dgm:pt modelId="{37B5D876-9233-4890-8F8A-F4BAF2327A92}" type="pres">
      <dgm:prSet presAssocID="{DB11BDA9-D5BB-4078-92A1-BCE85F3A86E0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9ABAB8B8-FE9E-4FDB-B04B-76A2220217D3}" type="pres">
      <dgm:prSet presAssocID="{DB11BDA9-D5BB-4078-92A1-BCE85F3A86E0}" presName="connTx" presStyleLbl="parChTrans1D3" presStyleIdx="2" presStyleCnt="6"/>
      <dgm:spPr/>
      <dgm:t>
        <a:bodyPr/>
        <a:lstStyle/>
        <a:p>
          <a:endParaRPr lang="ru-RU"/>
        </a:p>
      </dgm:t>
    </dgm:pt>
    <dgm:pt modelId="{7A29064F-891C-4E34-AC88-5ED6C90B3451}" type="pres">
      <dgm:prSet presAssocID="{80DDDD70-08C5-4F35-B819-CF50B625D8F1}" presName="root2" presStyleCnt="0"/>
      <dgm:spPr/>
    </dgm:pt>
    <dgm:pt modelId="{79E6FB22-23A5-464B-9040-B9AA84722623}" type="pres">
      <dgm:prSet presAssocID="{80DDDD70-08C5-4F35-B819-CF50B625D8F1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17E52F-4853-40EA-982C-0F7E371EF13F}" type="pres">
      <dgm:prSet presAssocID="{80DDDD70-08C5-4F35-B819-CF50B625D8F1}" presName="level3hierChild" presStyleCnt="0"/>
      <dgm:spPr/>
    </dgm:pt>
    <dgm:pt modelId="{A9A39DA6-B52E-4566-8CEB-C4DA243FDBDC}" type="pres">
      <dgm:prSet presAssocID="{015CAAE7-1CC0-40EE-B1D9-6BE9A11D23E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114E957-43D0-4F66-92B2-FD1F054FB73C}" type="pres">
      <dgm:prSet presAssocID="{015CAAE7-1CC0-40EE-B1D9-6BE9A11D23E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D7D3FD0-D98E-4353-938C-D58BD1EA13E0}" type="pres">
      <dgm:prSet presAssocID="{1073EA56-2D53-4329-B77D-BC35DBE20441}" presName="root2" presStyleCnt="0"/>
      <dgm:spPr/>
    </dgm:pt>
    <dgm:pt modelId="{C0ADAD1A-5FD2-45A1-BA11-95B9B39FE903}" type="pres">
      <dgm:prSet presAssocID="{1073EA56-2D53-4329-B77D-BC35DBE2044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A6D28-20B8-42CA-8E90-2445485ED164}" type="pres">
      <dgm:prSet presAssocID="{1073EA56-2D53-4329-B77D-BC35DBE20441}" presName="level3hierChild" presStyleCnt="0"/>
      <dgm:spPr/>
    </dgm:pt>
    <dgm:pt modelId="{7CE109C9-2162-4A18-A293-89BAD2AEB1CD}" type="pres">
      <dgm:prSet presAssocID="{32EF4764-17BE-4936-8C56-75F9720C1F23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940EEFAB-B196-4725-8434-1B00F44B7A7C}" type="pres">
      <dgm:prSet presAssocID="{32EF4764-17BE-4936-8C56-75F9720C1F23}" presName="connTx" presStyleLbl="parChTrans1D3" presStyleIdx="3" presStyleCnt="6"/>
      <dgm:spPr/>
      <dgm:t>
        <a:bodyPr/>
        <a:lstStyle/>
        <a:p>
          <a:endParaRPr lang="ru-RU"/>
        </a:p>
      </dgm:t>
    </dgm:pt>
    <dgm:pt modelId="{0A52CBE4-3727-4D96-8E6B-79F3E96CE491}" type="pres">
      <dgm:prSet presAssocID="{90ABF487-CF0B-44B0-A494-2859D7633FBE}" presName="root2" presStyleCnt="0"/>
      <dgm:spPr/>
    </dgm:pt>
    <dgm:pt modelId="{48C93AE6-D62E-4274-ABF0-3B2BD3C4F072}" type="pres">
      <dgm:prSet presAssocID="{90ABF487-CF0B-44B0-A494-2859D7633FBE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C5C4BB-DF9F-440D-B11C-04CA18888F43}" type="pres">
      <dgm:prSet presAssocID="{90ABF487-CF0B-44B0-A494-2859D7633FBE}" presName="level3hierChild" presStyleCnt="0"/>
      <dgm:spPr/>
    </dgm:pt>
    <dgm:pt modelId="{A11118C7-0B53-4EEB-B9B3-E5D51A1F74B4}" type="pres">
      <dgm:prSet presAssocID="{624E8D7E-7817-40D2-9E0C-0E8476AAD6CA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4599579D-81F6-4ECF-9107-F6F670D24225}" type="pres">
      <dgm:prSet presAssocID="{624E8D7E-7817-40D2-9E0C-0E8476AAD6CA}" presName="connTx" presStyleLbl="parChTrans1D3" presStyleIdx="4" presStyleCnt="6"/>
      <dgm:spPr/>
      <dgm:t>
        <a:bodyPr/>
        <a:lstStyle/>
        <a:p>
          <a:endParaRPr lang="ru-RU"/>
        </a:p>
      </dgm:t>
    </dgm:pt>
    <dgm:pt modelId="{3B3525C9-4269-41F8-A42D-2FE140BD4CB3}" type="pres">
      <dgm:prSet presAssocID="{E9C7F531-4B1B-4690-B921-88160779DE99}" presName="root2" presStyleCnt="0"/>
      <dgm:spPr/>
    </dgm:pt>
    <dgm:pt modelId="{DBFFBC1D-738A-425A-A0C1-C85FDDE16571}" type="pres">
      <dgm:prSet presAssocID="{E9C7F531-4B1B-4690-B921-88160779DE99}" presName="LevelTwoTextNode" presStyleLbl="node3" presStyleIdx="4" presStyleCnt="6" custScaleX="102678" custScaleY="116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6A357-736A-44A6-8047-46313ADA087D}" type="pres">
      <dgm:prSet presAssocID="{E9C7F531-4B1B-4690-B921-88160779DE99}" presName="level3hierChild" presStyleCnt="0"/>
      <dgm:spPr/>
    </dgm:pt>
    <dgm:pt modelId="{FAF07E3E-B8BF-473A-98DC-3802BB524598}" type="pres">
      <dgm:prSet presAssocID="{D2A27CA1-DC7F-442E-A58D-A9E1B6B55242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F8B57637-B508-44BA-92AB-D044DC89D2C8}" type="pres">
      <dgm:prSet presAssocID="{D2A27CA1-DC7F-442E-A58D-A9E1B6B55242}" presName="connTx" presStyleLbl="parChTrans1D3" presStyleIdx="5" presStyleCnt="6"/>
      <dgm:spPr/>
      <dgm:t>
        <a:bodyPr/>
        <a:lstStyle/>
        <a:p>
          <a:endParaRPr lang="ru-RU"/>
        </a:p>
      </dgm:t>
    </dgm:pt>
    <dgm:pt modelId="{67E9DBCC-E8F6-4653-85EF-2BE7C933A028}" type="pres">
      <dgm:prSet presAssocID="{C64F1EA1-50D6-4ED7-953D-91BDB873E66E}" presName="root2" presStyleCnt="0"/>
      <dgm:spPr/>
    </dgm:pt>
    <dgm:pt modelId="{21706F35-3CF3-4D06-A981-DDCCBE153A5E}" type="pres">
      <dgm:prSet presAssocID="{C64F1EA1-50D6-4ED7-953D-91BDB873E66E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98F82D-BC1E-401A-A6EC-6DB1383D32BA}" type="pres">
      <dgm:prSet presAssocID="{C64F1EA1-50D6-4ED7-953D-91BDB873E66E}" presName="level3hierChild" presStyleCnt="0"/>
      <dgm:spPr/>
    </dgm:pt>
  </dgm:ptLst>
  <dgm:cxnLst>
    <dgm:cxn modelId="{E50E385F-C05E-4281-A8DE-2B8D9D2E8A27}" type="presOf" srcId="{2C037309-7672-485E-B30E-ED4730512115}" destId="{583419B7-8393-4378-9B91-82973BF12B1B}" srcOrd="0" destOrd="0" presId="urn:microsoft.com/office/officeart/2005/8/layout/hierarchy2"/>
    <dgm:cxn modelId="{14ACC578-6465-4663-BEF6-12CFDDEC6AF5}" type="presOf" srcId="{80DDDD70-08C5-4F35-B819-CF50B625D8F1}" destId="{79E6FB22-23A5-464B-9040-B9AA84722623}" srcOrd="0" destOrd="0" presId="urn:microsoft.com/office/officeart/2005/8/layout/hierarchy2"/>
    <dgm:cxn modelId="{B75D6A3B-A25C-4141-BA99-0096285E9D2C}" type="presOf" srcId="{8AFC8CB4-FD22-4FE1-B104-8C47E814D02A}" destId="{37781C62-76F7-42D3-8EA7-0A85EB0329B8}" srcOrd="0" destOrd="0" presId="urn:microsoft.com/office/officeart/2005/8/layout/hierarchy2"/>
    <dgm:cxn modelId="{D1E46D80-1D07-4BA1-871A-03BC5C4B0D4A}" type="presOf" srcId="{91E20AEA-E667-46D5-8023-C6945518F813}" destId="{9D001442-B6EA-4A02-959C-6FEF385A9606}" srcOrd="0" destOrd="0" presId="urn:microsoft.com/office/officeart/2005/8/layout/hierarchy2"/>
    <dgm:cxn modelId="{EB42BF23-5DCB-4E20-AF08-08B14861B7BE}" srcId="{91E20AEA-E667-46D5-8023-C6945518F813}" destId="{80DDDD70-08C5-4F35-B819-CF50B625D8F1}" srcOrd="2" destOrd="0" parTransId="{DB11BDA9-D5BB-4078-92A1-BCE85F3A86E0}" sibTransId="{61D9C112-70C4-4408-BEFC-145676EAA874}"/>
    <dgm:cxn modelId="{B951C2DE-3CC8-40CB-A59D-1FE583D1C35D}" type="presOf" srcId="{90ABF487-CF0B-44B0-A494-2859D7633FBE}" destId="{48C93AE6-D62E-4274-ABF0-3B2BD3C4F072}" srcOrd="0" destOrd="0" presId="urn:microsoft.com/office/officeart/2005/8/layout/hierarchy2"/>
    <dgm:cxn modelId="{FDAD2435-3F91-4FA7-AD6C-3910069CC754}" srcId="{91E20AEA-E667-46D5-8023-C6945518F813}" destId="{FB8B5EB8-382E-430E-81A2-7CEC3FB3C942}" srcOrd="1" destOrd="0" parTransId="{8AFC8CB4-FD22-4FE1-B104-8C47E814D02A}" sibTransId="{C8C7BEFF-AB1C-4EC1-ABD3-634BB51E9D32}"/>
    <dgm:cxn modelId="{DB09A12C-998E-448C-AB11-9305CF7AD847}" type="presOf" srcId="{6D128A4C-2D74-49E7-AABC-60A317D02391}" destId="{6A5DEDCC-2D47-46AD-8BEB-3272E5AA40FA}" srcOrd="0" destOrd="0" presId="urn:microsoft.com/office/officeart/2005/8/layout/hierarchy2"/>
    <dgm:cxn modelId="{488EB400-9036-44F6-AF33-D39706575D06}" srcId="{587824F3-D0C9-4D09-8FA3-394828879E69}" destId="{2C037309-7672-485E-B30E-ED4730512115}" srcOrd="0" destOrd="0" parTransId="{E6BC1AA0-A927-4D9F-B8CF-7B19A836F3A2}" sibTransId="{5004F866-A974-404C-A933-DCDAEF668DED}"/>
    <dgm:cxn modelId="{9A791EF5-EAED-423B-AA74-ABC9639FC73A}" type="presOf" srcId="{015CAAE7-1CC0-40EE-B1D9-6BE9A11D23E1}" destId="{A9A39DA6-B52E-4566-8CEB-C4DA243FDBDC}" srcOrd="0" destOrd="0" presId="urn:microsoft.com/office/officeart/2005/8/layout/hierarchy2"/>
    <dgm:cxn modelId="{7F41DCF1-AE2B-46B7-8D25-02F32A567AC3}" type="presOf" srcId="{32EF4764-17BE-4936-8C56-75F9720C1F23}" destId="{7CE109C9-2162-4A18-A293-89BAD2AEB1CD}" srcOrd="0" destOrd="0" presId="urn:microsoft.com/office/officeart/2005/8/layout/hierarchy2"/>
    <dgm:cxn modelId="{D44A6E6C-FBEC-41DC-9A9C-B3CF90BB630D}" type="presOf" srcId="{44EA6EC5-5FF7-4E95-A811-255735C66A78}" destId="{9F5B15BF-B0E2-4927-A835-69BDE0534558}" srcOrd="0" destOrd="0" presId="urn:microsoft.com/office/officeart/2005/8/layout/hierarchy2"/>
    <dgm:cxn modelId="{A9A97478-6E7F-4C5E-AAD4-3E0625F0B4B6}" type="presOf" srcId="{DB11BDA9-D5BB-4078-92A1-BCE85F3A86E0}" destId="{9ABAB8B8-FE9E-4FDB-B04B-76A2220217D3}" srcOrd="1" destOrd="0" presId="urn:microsoft.com/office/officeart/2005/8/layout/hierarchy2"/>
    <dgm:cxn modelId="{6FAB3A6B-DE2B-4FE4-B869-33C78B939F67}" type="presOf" srcId="{44EA6EC5-5FF7-4E95-A811-255735C66A78}" destId="{F9416890-6367-4B7C-B4CB-099C4A47B447}" srcOrd="1" destOrd="0" presId="urn:microsoft.com/office/officeart/2005/8/layout/hierarchy2"/>
    <dgm:cxn modelId="{5FE3496F-0543-4AE0-935A-53A925143784}" srcId="{1073EA56-2D53-4329-B77D-BC35DBE20441}" destId="{E9C7F531-4B1B-4690-B921-88160779DE99}" srcOrd="1" destOrd="0" parTransId="{624E8D7E-7817-40D2-9E0C-0E8476AAD6CA}" sibTransId="{D5C2C645-7575-44B8-A597-7DD9E7162F4A}"/>
    <dgm:cxn modelId="{79B4088A-8CDC-4315-A18C-5461FAA25343}" type="presOf" srcId="{FB8B5EB8-382E-430E-81A2-7CEC3FB3C942}" destId="{5C7F6950-AA0E-4EF2-813A-62F568129EFF}" srcOrd="0" destOrd="0" presId="urn:microsoft.com/office/officeart/2005/8/layout/hierarchy2"/>
    <dgm:cxn modelId="{4493B410-F969-41BC-AFEA-CFEB8691EA9A}" type="presOf" srcId="{8AFC8CB4-FD22-4FE1-B104-8C47E814D02A}" destId="{243C90AB-9960-4756-A79D-97F9A79F1192}" srcOrd="1" destOrd="0" presId="urn:microsoft.com/office/officeart/2005/8/layout/hierarchy2"/>
    <dgm:cxn modelId="{F32B29FC-0D86-4338-BFCB-E3D84807FEDC}" type="presOf" srcId="{624E8D7E-7817-40D2-9E0C-0E8476AAD6CA}" destId="{4599579D-81F6-4ECF-9107-F6F670D24225}" srcOrd="1" destOrd="0" presId="urn:microsoft.com/office/officeart/2005/8/layout/hierarchy2"/>
    <dgm:cxn modelId="{DD99FBE5-E4E7-4FC8-A2DF-B9E7FB2D2435}" type="presOf" srcId="{D2A27CA1-DC7F-442E-A58D-A9E1B6B55242}" destId="{FAF07E3E-B8BF-473A-98DC-3802BB524598}" srcOrd="0" destOrd="0" presId="urn:microsoft.com/office/officeart/2005/8/layout/hierarchy2"/>
    <dgm:cxn modelId="{F845375A-55F1-4D32-945E-FAE28C653F4F}" type="presOf" srcId="{624E8D7E-7817-40D2-9E0C-0E8476AAD6CA}" destId="{A11118C7-0B53-4EEB-B9B3-E5D51A1F74B4}" srcOrd="0" destOrd="0" presId="urn:microsoft.com/office/officeart/2005/8/layout/hierarchy2"/>
    <dgm:cxn modelId="{DF431FBA-EECB-4D60-8C6B-95721E95CA1E}" type="presOf" srcId="{1073EA56-2D53-4329-B77D-BC35DBE20441}" destId="{C0ADAD1A-5FD2-45A1-BA11-95B9B39FE903}" srcOrd="0" destOrd="0" presId="urn:microsoft.com/office/officeart/2005/8/layout/hierarchy2"/>
    <dgm:cxn modelId="{B582D5E0-3DCC-4C6F-98C5-2B0CF0411B71}" srcId="{91E20AEA-E667-46D5-8023-C6945518F813}" destId="{6D128A4C-2D74-49E7-AABC-60A317D02391}" srcOrd="0" destOrd="0" parTransId="{44EA6EC5-5FF7-4E95-A811-255735C66A78}" sibTransId="{8DB68FBA-0074-4479-A676-69CAC482AE2F}"/>
    <dgm:cxn modelId="{4CE96645-1CE9-412D-8669-35E5E699A829}" type="presOf" srcId="{E9C7F531-4B1B-4690-B921-88160779DE99}" destId="{DBFFBC1D-738A-425A-A0C1-C85FDDE16571}" srcOrd="0" destOrd="0" presId="urn:microsoft.com/office/officeart/2005/8/layout/hierarchy2"/>
    <dgm:cxn modelId="{EE7D3B1F-2E02-4444-8254-9E264ADA6A81}" type="presOf" srcId="{DB11BDA9-D5BB-4078-92A1-BCE85F3A86E0}" destId="{37B5D876-9233-4890-8F8A-F4BAF2327A92}" srcOrd="0" destOrd="0" presId="urn:microsoft.com/office/officeart/2005/8/layout/hierarchy2"/>
    <dgm:cxn modelId="{1E525732-BA71-4AA3-BB08-EC7D6C962AA6}" type="presOf" srcId="{C64F1EA1-50D6-4ED7-953D-91BDB873E66E}" destId="{21706F35-3CF3-4D06-A981-DDCCBE153A5E}" srcOrd="0" destOrd="0" presId="urn:microsoft.com/office/officeart/2005/8/layout/hierarchy2"/>
    <dgm:cxn modelId="{CC3F12D7-C8C5-412D-B239-53F8371D2A47}" type="presOf" srcId="{CAA7B8DF-ED99-4C51-BEB6-1E1D47ED4E48}" destId="{C4FD2279-3BF6-4395-8C5C-9C86BEFDD228}" srcOrd="1" destOrd="0" presId="urn:microsoft.com/office/officeart/2005/8/layout/hierarchy2"/>
    <dgm:cxn modelId="{CA33D778-9A46-4BB5-B66E-8DF357E32027}" type="presOf" srcId="{015CAAE7-1CC0-40EE-B1D9-6BE9A11D23E1}" destId="{9114E957-43D0-4F66-92B2-FD1F054FB73C}" srcOrd="1" destOrd="0" presId="urn:microsoft.com/office/officeart/2005/8/layout/hierarchy2"/>
    <dgm:cxn modelId="{9BD6431C-35DC-4B11-BADD-3378EC42F94B}" type="presOf" srcId="{32EF4764-17BE-4936-8C56-75F9720C1F23}" destId="{940EEFAB-B196-4725-8434-1B00F44B7A7C}" srcOrd="1" destOrd="0" presId="urn:microsoft.com/office/officeart/2005/8/layout/hierarchy2"/>
    <dgm:cxn modelId="{98562CBF-37F7-4022-B31E-08677E98016B}" srcId="{1073EA56-2D53-4329-B77D-BC35DBE20441}" destId="{C64F1EA1-50D6-4ED7-953D-91BDB873E66E}" srcOrd="2" destOrd="0" parTransId="{D2A27CA1-DC7F-442E-A58D-A9E1B6B55242}" sibTransId="{82027866-CE07-48AC-B127-5CF76AB4F0E8}"/>
    <dgm:cxn modelId="{3F084AA6-94D5-4198-8D07-338D8C8D5412}" type="presOf" srcId="{CAA7B8DF-ED99-4C51-BEB6-1E1D47ED4E48}" destId="{4355139A-D539-4EEB-8239-07194C251100}" srcOrd="0" destOrd="0" presId="urn:microsoft.com/office/officeart/2005/8/layout/hierarchy2"/>
    <dgm:cxn modelId="{79B76D6E-F5DB-4DAB-9A85-1A3A3E743535}" type="presOf" srcId="{587824F3-D0C9-4D09-8FA3-394828879E69}" destId="{98FFDF7D-A698-4249-AB5B-B21828F92058}" srcOrd="0" destOrd="0" presId="urn:microsoft.com/office/officeart/2005/8/layout/hierarchy2"/>
    <dgm:cxn modelId="{61CF2BD2-DE19-4FDF-A1F9-06BE5E8BCE79}" srcId="{2C037309-7672-485E-B30E-ED4730512115}" destId="{1073EA56-2D53-4329-B77D-BC35DBE20441}" srcOrd="1" destOrd="0" parTransId="{015CAAE7-1CC0-40EE-B1D9-6BE9A11D23E1}" sibTransId="{7A979667-238A-4580-BDD8-D124596E9569}"/>
    <dgm:cxn modelId="{BD4E5F16-C1EC-4CA1-9D1B-41C56578D1BE}" srcId="{2C037309-7672-485E-B30E-ED4730512115}" destId="{91E20AEA-E667-46D5-8023-C6945518F813}" srcOrd="0" destOrd="0" parTransId="{CAA7B8DF-ED99-4C51-BEB6-1E1D47ED4E48}" sibTransId="{CC9CA22C-149C-4BC0-BF05-4BFC0477A78D}"/>
    <dgm:cxn modelId="{1443A404-99C7-4784-A667-5ED2BA7A3F00}" srcId="{1073EA56-2D53-4329-B77D-BC35DBE20441}" destId="{90ABF487-CF0B-44B0-A494-2859D7633FBE}" srcOrd="0" destOrd="0" parTransId="{32EF4764-17BE-4936-8C56-75F9720C1F23}" sibTransId="{FA42BA1F-A3AF-44B3-9E8B-DA3AEA325551}"/>
    <dgm:cxn modelId="{12A1D5FF-8B1F-4363-97A2-CFB123001A03}" type="presOf" srcId="{D2A27CA1-DC7F-442E-A58D-A9E1B6B55242}" destId="{F8B57637-B508-44BA-92AB-D044DC89D2C8}" srcOrd="1" destOrd="0" presId="urn:microsoft.com/office/officeart/2005/8/layout/hierarchy2"/>
    <dgm:cxn modelId="{D901A9BD-6A81-44A9-B122-1F9D13C1E2C8}" type="presParOf" srcId="{98FFDF7D-A698-4249-AB5B-B21828F92058}" destId="{FF80489A-60AA-4A69-A5C3-FEEB074D5D30}" srcOrd="0" destOrd="0" presId="urn:microsoft.com/office/officeart/2005/8/layout/hierarchy2"/>
    <dgm:cxn modelId="{1D118D55-FF28-417C-B940-97616A08D044}" type="presParOf" srcId="{FF80489A-60AA-4A69-A5C3-FEEB074D5D30}" destId="{583419B7-8393-4378-9B91-82973BF12B1B}" srcOrd="0" destOrd="0" presId="urn:microsoft.com/office/officeart/2005/8/layout/hierarchy2"/>
    <dgm:cxn modelId="{3387A78C-7C98-48EC-B245-EB9D1C84E8E9}" type="presParOf" srcId="{FF80489A-60AA-4A69-A5C3-FEEB074D5D30}" destId="{1E584AAC-BD7B-4513-8795-84CBCB5A281D}" srcOrd="1" destOrd="0" presId="urn:microsoft.com/office/officeart/2005/8/layout/hierarchy2"/>
    <dgm:cxn modelId="{298F291C-1B5D-418E-AA9F-0818CC3B590B}" type="presParOf" srcId="{1E584AAC-BD7B-4513-8795-84CBCB5A281D}" destId="{4355139A-D539-4EEB-8239-07194C251100}" srcOrd="0" destOrd="0" presId="urn:microsoft.com/office/officeart/2005/8/layout/hierarchy2"/>
    <dgm:cxn modelId="{1D6043C2-ADD1-4024-8AB0-1001500DF52F}" type="presParOf" srcId="{4355139A-D539-4EEB-8239-07194C251100}" destId="{C4FD2279-3BF6-4395-8C5C-9C86BEFDD228}" srcOrd="0" destOrd="0" presId="urn:microsoft.com/office/officeart/2005/8/layout/hierarchy2"/>
    <dgm:cxn modelId="{1E391B58-DDC5-46C9-9307-D34AA3248BAE}" type="presParOf" srcId="{1E584AAC-BD7B-4513-8795-84CBCB5A281D}" destId="{8B938477-B748-438D-9E9F-EE852A8EE6DE}" srcOrd="1" destOrd="0" presId="urn:microsoft.com/office/officeart/2005/8/layout/hierarchy2"/>
    <dgm:cxn modelId="{9652DC7D-9B04-45A8-85B5-E0BFC15FF997}" type="presParOf" srcId="{8B938477-B748-438D-9E9F-EE852A8EE6DE}" destId="{9D001442-B6EA-4A02-959C-6FEF385A9606}" srcOrd="0" destOrd="0" presId="urn:microsoft.com/office/officeart/2005/8/layout/hierarchy2"/>
    <dgm:cxn modelId="{A3E9AD9C-1757-4FD6-B45D-68780A6D181D}" type="presParOf" srcId="{8B938477-B748-438D-9E9F-EE852A8EE6DE}" destId="{7CDE9457-9C61-4CE5-9288-298B6A41D475}" srcOrd="1" destOrd="0" presId="urn:microsoft.com/office/officeart/2005/8/layout/hierarchy2"/>
    <dgm:cxn modelId="{DD30A071-FE86-49E2-B8F8-23C0E4CE62E3}" type="presParOf" srcId="{7CDE9457-9C61-4CE5-9288-298B6A41D475}" destId="{9F5B15BF-B0E2-4927-A835-69BDE0534558}" srcOrd="0" destOrd="0" presId="urn:microsoft.com/office/officeart/2005/8/layout/hierarchy2"/>
    <dgm:cxn modelId="{BE337D63-01BF-463E-BD31-DE527F0CA270}" type="presParOf" srcId="{9F5B15BF-B0E2-4927-A835-69BDE0534558}" destId="{F9416890-6367-4B7C-B4CB-099C4A47B447}" srcOrd="0" destOrd="0" presId="urn:microsoft.com/office/officeart/2005/8/layout/hierarchy2"/>
    <dgm:cxn modelId="{B4BD7BA2-D54B-4C72-A845-25A47CE178C5}" type="presParOf" srcId="{7CDE9457-9C61-4CE5-9288-298B6A41D475}" destId="{943CE0FC-C8E0-431C-A95E-22BDB45EB0EB}" srcOrd="1" destOrd="0" presId="urn:microsoft.com/office/officeart/2005/8/layout/hierarchy2"/>
    <dgm:cxn modelId="{5C33E1FE-9135-4910-B48A-EBF92C84AE7D}" type="presParOf" srcId="{943CE0FC-C8E0-431C-A95E-22BDB45EB0EB}" destId="{6A5DEDCC-2D47-46AD-8BEB-3272E5AA40FA}" srcOrd="0" destOrd="0" presId="urn:microsoft.com/office/officeart/2005/8/layout/hierarchy2"/>
    <dgm:cxn modelId="{AF2337D9-2A93-4D23-83F3-606351119738}" type="presParOf" srcId="{943CE0FC-C8E0-431C-A95E-22BDB45EB0EB}" destId="{AB5A1AC1-A4E9-4344-B81D-D8AA42B1B396}" srcOrd="1" destOrd="0" presId="urn:microsoft.com/office/officeart/2005/8/layout/hierarchy2"/>
    <dgm:cxn modelId="{81C6B001-6135-457B-8894-2EC3323C5504}" type="presParOf" srcId="{7CDE9457-9C61-4CE5-9288-298B6A41D475}" destId="{37781C62-76F7-42D3-8EA7-0A85EB0329B8}" srcOrd="2" destOrd="0" presId="urn:microsoft.com/office/officeart/2005/8/layout/hierarchy2"/>
    <dgm:cxn modelId="{46E9B140-C197-4F36-A98A-B321136F74DD}" type="presParOf" srcId="{37781C62-76F7-42D3-8EA7-0A85EB0329B8}" destId="{243C90AB-9960-4756-A79D-97F9A79F1192}" srcOrd="0" destOrd="0" presId="urn:microsoft.com/office/officeart/2005/8/layout/hierarchy2"/>
    <dgm:cxn modelId="{E52D9E0B-F6D8-42CA-91AD-C2388E729D80}" type="presParOf" srcId="{7CDE9457-9C61-4CE5-9288-298B6A41D475}" destId="{5BADE136-19A7-475D-B9DD-2BFF38859ADF}" srcOrd="3" destOrd="0" presId="urn:microsoft.com/office/officeart/2005/8/layout/hierarchy2"/>
    <dgm:cxn modelId="{7AC4C7D8-E3A6-4C41-AF2E-5BD86D75CA3B}" type="presParOf" srcId="{5BADE136-19A7-475D-B9DD-2BFF38859ADF}" destId="{5C7F6950-AA0E-4EF2-813A-62F568129EFF}" srcOrd="0" destOrd="0" presId="urn:microsoft.com/office/officeart/2005/8/layout/hierarchy2"/>
    <dgm:cxn modelId="{CFA3E17C-8DAF-4BC3-A4D0-E13E722B93DC}" type="presParOf" srcId="{5BADE136-19A7-475D-B9DD-2BFF38859ADF}" destId="{33A198D3-EC69-45B4-9CC5-6D32009F66B2}" srcOrd="1" destOrd="0" presId="urn:microsoft.com/office/officeart/2005/8/layout/hierarchy2"/>
    <dgm:cxn modelId="{F8F8B2F6-DA1F-4F5D-A4EA-12E0370D59A7}" type="presParOf" srcId="{7CDE9457-9C61-4CE5-9288-298B6A41D475}" destId="{37B5D876-9233-4890-8F8A-F4BAF2327A92}" srcOrd="4" destOrd="0" presId="urn:microsoft.com/office/officeart/2005/8/layout/hierarchy2"/>
    <dgm:cxn modelId="{E20E1161-5F59-4759-9739-D0BA29FDC540}" type="presParOf" srcId="{37B5D876-9233-4890-8F8A-F4BAF2327A92}" destId="{9ABAB8B8-FE9E-4FDB-B04B-76A2220217D3}" srcOrd="0" destOrd="0" presId="urn:microsoft.com/office/officeart/2005/8/layout/hierarchy2"/>
    <dgm:cxn modelId="{9732A396-3DC4-491C-B89C-3ED357957F3F}" type="presParOf" srcId="{7CDE9457-9C61-4CE5-9288-298B6A41D475}" destId="{7A29064F-891C-4E34-AC88-5ED6C90B3451}" srcOrd="5" destOrd="0" presId="urn:microsoft.com/office/officeart/2005/8/layout/hierarchy2"/>
    <dgm:cxn modelId="{65C8E2E2-F290-4B9C-9D92-3D987D206BB7}" type="presParOf" srcId="{7A29064F-891C-4E34-AC88-5ED6C90B3451}" destId="{79E6FB22-23A5-464B-9040-B9AA84722623}" srcOrd="0" destOrd="0" presId="urn:microsoft.com/office/officeart/2005/8/layout/hierarchy2"/>
    <dgm:cxn modelId="{19D22842-0EA1-4C25-A25C-42351A655930}" type="presParOf" srcId="{7A29064F-891C-4E34-AC88-5ED6C90B3451}" destId="{2417E52F-4853-40EA-982C-0F7E371EF13F}" srcOrd="1" destOrd="0" presId="urn:microsoft.com/office/officeart/2005/8/layout/hierarchy2"/>
    <dgm:cxn modelId="{95159519-78E4-469C-BF23-E2EF5806DEC7}" type="presParOf" srcId="{1E584AAC-BD7B-4513-8795-84CBCB5A281D}" destId="{A9A39DA6-B52E-4566-8CEB-C4DA243FDBDC}" srcOrd="2" destOrd="0" presId="urn:microsoft.com/office/officeart/2005/8/layout/hierarchy2"/>
    <dgm:cxn modelId="{B7B5D319-23D3-40CD-B7D9-16BCF16F6C1C}" type="presParOf" srcId="{A9A39DA6-B52E-4566-8CEB-C4DA243FDBDC}" destId="{9114E957-43D0-4F66-92B2-FD1F054FB73C}" srcOrd="0" destOrd="0" presId="urn:microsoft.com/office/officeart/2005/8/layout/hierarchy2"/>
    <dgm:cxn modelId="{E2128A89-62DE-4EEE-84F0-738124E46C69}" type="presParOf" srcId="{1E584AAC-BD7B-4513-8795-84CBCB5A281D}" destId="{3D7D3FD0-D98E-4353-938C-D58BD1EA13E0}" srcOrd="3" destOrd="0" presId="urn:microsoft.com/office/officeart/2005/8/layout/hierarchy2"/>
    <dgm:cxn modelId="{E8FB6F44-B301-4612-AF77-390AA18C24D3}" type="presParOf" srcId="{3D7D3FD0-D98E-4353-938C-D58BD1EA13E0}" destId="{C0ADAD1A-5FD2-45A1-BA11-95B9B39FE903}" srcOrd="0" destOrd="0" presId="urn:microsoft.com/office/officeart/2005/8/layout/hierarchy2"/>
    <dgm:cxn modelId="{AE3D67CE-F083-4928-8342-34EC86C4D0BE}" type="presParOf" srcId="{3D7D3FD0-D98E-4353-938C-D58BD1EA13E0}" destId="{5F9A6D28-20B8-42CA-8E90-2445485ED164}" srcOrd="1" destOrd="0" presId="urn:microsoft.com/office/officeart/2005/8/layout/hierarchy2"/>
    <dgm:cxn modelId="{C35C3266-1C23-4F1B-8ABA-D6892FA99DCA}" type="presParOf" srcId="{5F9A6D28-20B8-42CA-8E90-2445485ED164}" destId="{7CE109C9-2162-4A18-A293-89BAD2AEB1CD}" srcOrd="0" destOrd="0" presId="urn:microsoft.com/office/officeart/2005/8/layout/hierarchy2"/>
    <dgm:cxn modelId="{C0979335-C38D-4147-B5D9-ACABD1B3E9EF}" type="presParOf" srcId="{7CE109C9-2162-4A18-A293-89BAD2AEB1CD}" destId="{940EEFAB-B196-4725-8434-1B00F44B7A7C}" srcOrd="0" destOrd="0" presId="urn:microsoft.com/office/officeart/2005/8/layout/hierarchy2"/>
    <dgm:cxn modelId="{25E96FB1-1A99-42D7-8EC5-788AE9A6B66C}" type="presParOf" srcId="{5F9A6D28-20B8-42CA-8E90-2445485ED164}" destId="{0A52CBE4-3727-4D96-8E6B-79F3E96CE491}" srcOrd="1" destOrd="0" presId="urn:microsoft.com/office/officeart/2005/8/layout/hierarchy2"/>
    <dgm:cxn modelId="{E25D9F33-498D-48DF-9DF9-CAE53B913873}" type="presParOf" srcId="{0A52CBE4-3727-4D96-8E6B-79F3E96CE491}" destId="{48C93AE6-D62E-4274-ABF0-3B2BD3C4F072}" srcOrd="0" destOrd="0" presId="urn:microsoft.com/office/officeart/2005/8/layout/hierarchy2"/>
    <dgm:cxn modelId="{7A3E4F3F-3055-45EA-81AE-DC8598FEA73C}" type="presParOf" srcId="{0A52CBE4-3727-4D96-8E6B-79F3E96CE491}" destId="{6AC5C4BB-DF9F-440D-B11C-04CA18888F43}" srcOrd="1" destOrd="0" presId="urn:microsoft.com/office/officeart/2005/8/layout/hierarchy2"/>
    <dgm:cxn modelId="{CB643D30-EC2A-4FFC-A3C2-AAF799D213A1}" type="presParOf" srcId="{5F9A6D28-20B8-42CA-8E90-2445485ED164}" destId="{A11118C7-0B53-4EEB-B9B3-E5D51A1F74B4}" srcOrd="2" destOrd="0" presId="urn:microsoft.com/office/officeart/2005/8/layout/hierarchy2"/>
    <dgm:cxn modelId="{DBEF0D75-194F-4510-AD16-8AE835B6E003}" type="presParOf" srcId="{A11118C7-0B53-4EEB-B9B3-E5D51A1F74B4}" destId="{4599579D-81F6-4ECF-9107-F6F670D24225}" srcOrd="0" destOrd="0" presId="urn:microsoft.com/office/officeart/2005/8/layout/hierarchy2"/>
    <dgm:cxn modelId="{46641164-A077-495A-8907-24A681A73C1A}" type="presParOf" srcId="{5F9A6D28-20B8-42CA-8E90-2445485ED164}" destId="{3B3525C9-4269-41F8-A42D-2FE140BD4CB3}" srcOrd="3" destOrd="0" presId="urn:microsoft.com/office/officeart/2005/8/layout/hierarchy2"/>
    <dgm:cxn modelId="{8719BF37-5BB0-4855-A283-700546677345}" type="presParOf" srcId="{3B3525C9-4269-41F8-A42D-2FE140BD4CB3}" destId="{DBFFBC1D-738A-425A-A0C1-C85FDDE16571}" srcOrd="0" destOrd="0" presId="urn:microsoft.com/office/officeart/2005/8/layout/hierarchy2"/>
    <dgm:cxn modelId="{A85328C8-E026-4AA8-8E0C-FE035E27DA2D}" type="presParOf" srcId="{3B3525C9-4269-41F8-A42D-2FE140BD4CB3}" destId="{2896A357-736A-44A6-8047-46313ADA087D}" srcOrd="1" destOrd="0" presId="urn:microsoft.com/office/officeart/2005/8/layout/hierarchy2"/>
    <dgm:cxn modelId="{58961718-578B-49F0-94BF-AFC2D6970244}" type="presParOf" srcId="{5F9A6D28-20B8-42CA-8E90-2445485ED164}" destId="{FAF07E3E-B8BF-473A-98DC-3802BB524598}" srcOrd="4" destOrd="0" presId="urn:microsoft.com/office/officeart/2005/8/layout/hierarchy2"/>
    <dgm:cxn modelId="{4888AC25-E42D-43DB-880F-858EF0DA1443}" type="presParOf" srcId="{FAF07E3E-B8BF-473A-98DC-3802BB524598}" destId="{F8B57637-B508-44BA-92AB-D044DC89D2C8}" srcOrd="0" destOrd="0" presId="urn:microsoft.com/office/officeart/2005/8/layout/hierarchy2"/>
    <dgm:cxn modelId="{01E2F286-76FC-43ED-80B3-C67F5D417C6C}" type="presParOf" srcId="{5F9A6D28-20B8-42CA-8E90-2445485ED164}" destId="{67E9DBCC-E8F6-4653-85EF-2BE7C933A028}" srcOrd="5" destOrd="0" presId="urn:microsoft.com/office/officeart/2005/8/layout/hierarchy2"/>
    <dgm:cxn modelId="{569B782C-BEDA-439C-9563-1DEA56663390}" type="presParOf" srcId="{67E9DBCC-E8F6-4653-85EF-2BE7C933A028}" destId="{21706F35-3CF3-4D06-A981-DDCCBE153A5E}" srcOrd="0" destOrd="0" presId="urn:microsoft.com/office/officeart/2005/8/layout/hierarchy2"/>
    <dgm:cxn modelId="{CB6F272C-27E0-4A4B-90AF-8F4FE3EB3085}" type="presParOf" srcId="{67E9DBCC-E8F6-4653-85EF-2BE7C933A028}" destId="{4D98F82D-BC1E-401A-A6EC-6DB1383D32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5C28A-FC33-413A-9291-A341AEA0E82B}" type="doc">
      <dgm:prSet loTypeId="urn:microsoft.com/office/officeart/2008/layout/RadialCluster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0C6D9EA-D283-4443-822A-84A41728D3CF}">
      <dgm:prSet phldrT="[Текст]"/>
      <dgm:spPr/>
      <dgm:t>
        <a:bodyPr/>
        <a:lstStyle/>
        <a:p>
          <a:r>
            <a:rPr lang="ru-RU" dirty="0" smtClean="0"/>
            <a:t>Организм человека</a:t>
          </a:r>
          <a:endParaRPr lang="ru-RU" dirty="0"/>
        </a:p>
      </dgm:t>
    </dgm:pt>
    <dgm:pt modelId="{6CC0D383-2ACF-4A26-A598-962702BFE208}" type="parTrans" cxnId="{C9800D4B-B4E7-4559-9BDE-EE9E314A4E44}">
      <dgm:prSet/>
      <dgm:spPr/>
      <dgm:t>
        <a:bodyPr/>
        <a:lstStyle/>
        <a:p>
          <a:endParaRPr lang="ru-RU"/>
        </a:p>
      </dgm:t>
    </dgm:pt>
    <dgm:pt modelId="{BEAC44BB-AA48-4FEB-8E4F-A3A6768AB607}" type="sibTrans" cxnId="{C9800D4B-B4E7-4559-9BDE-EE9E314A4E44}">
      <dgm:prSet/>
      <dgm:spPr/>
      <dgm:t>
        <a:bodyPr/>
        <a:lstStyle/>
        <a:p>
          <a:endParaRPr lang="ru-RU"/>
        </a:p>
      </dgm:t>
    </dgm:pt>
    <dgm:pt modelId="{07CC4253-1F63-4E5C-98B9-6BC49D2D104E}">
      <dgm:prSet phldrT="[Текст]" custT="1"/>
      <dgm:spPr/>
      <dgm:t>
        <a:bodyPr/>
        <a:lstStyle/>
        <a:p>
          <a:r>
            <a:rPr lang="ru-RU" sz="1400" dirty="0" err="1" smtClean="0"/>
            <a:t>Дыха</a:t>
          </a:r>
          <a:r>
            <a:rPr lang="ru-RU" sz="1400" dirty="0" smtClean="0"/>
            <a:t>-тельная система</a:t>
          </a:r>
          <a:endParaRPr lang="ru-RU" sz="1400" dirty="0"/>
        </a:p>
      </dgm:t>
    </dgm:pt>
    <dgm:pt modelId="{487E131C-6CAB-4C4A-AF17-733817CAE4EE}" type="parTrans" cxnId="{FA40B57C-4271-4114-AF87-06BC4C0F67D0}">
      <dgm:prSet/>
      <dgm:spPr/>
      <dgm:t>
        <a:bodyPr/>
        <a:lstStyle/>
        <a:p>
          <a:endParaRPr lang="ru-RU"/>
        </a:p>
      </dgm:t>
    </dgm:pt>
    <dgm:pt modelId="{092C1B32-54CD-4B94-A4E2-01F4CCDD9B9E}" type="sibTrans" cxnId="{FA40B57C-4271-4114-AF87-06BC4C0F67D0}">
      <dgm:prSet/>
      <dgm:spPr/>
      <dgm:t>
        <a:bodyPr/>
        <a:lstStyle/>
        <a:p>
          <a:endParaRPr lang="ru-RU"/>
        </a:p>
      </dgm:t>
    </dgm:pt>
    <dgm:pt modelId="{F8AECA1B-6E5B-44E0-91D9-B9050952FCA7}">
      <dgm:prSet phldrT="[Текст]" custT="1"/>
      <dgm:spPr/>
      <dgm:t>
        <a:bodyPr/>
        <a:lstStyle/>
        <a:p>
          <a:r>
            <a:rPr lang="ru-RU" sz="1400" dirty="0" smtClean="0"/>
            <a:t>Крове-</a:t>
          </a:r>
          <a:r>
            <a:rPr lang="ru-RU" sz="1400" dirty="0" err="1" smtClean="0"/>
            <a:t>носная</a:t>
          </a:r>
          <a:r>
            <a:rPr lang="ru-RU" sz="1400" dirty="0" smtClean="0"/>
            <a:t> система</a:t>
          </a:r>
          <a:endParaRPr lang="ru-RU" sz="1400" dirty="0"/>
        </a:p>
      </dgm:t>
    </dgm:pt>
    <dgm:pt modelId="{FC318180-004D-42B0-B142-F20C79D4EB2E}" type="parTrans" cxnId="{D4058F8A-5339-44C1-8435-3022DF3B00B8}">
      <dgm:prSet/>
      <dgm:spPr/>
      <dgm:t>
        <a:bodyPr/>
        <a:lstStyle/>
        <a:p>
          <a:endParaRPr lang="ru-RU"/>
        </a:p>
      </dgm:t>
    </dgm:pt>
    <dgm:pt modelId="{CDB22DEF-C029-413E-A8C4-8F7387E2A466}" type="sibTrans" cxnId="{D4058F8A-5339-44C1-8435-3022DF3B00B8}">
      <dgm:prSet/>
      <dgm:spPr/>
      <dgm:t>
        <a:bodyPr/>
        <a:lstStyle/>
        <a:p>
          <a:endParaRPr lang="ru-RU"/>
        </a:p>
      </dgm:t>
    </dgm:pt>
    <dgm:pt modelId="{69BCE9D4-9F4B-4007-8127-879EAF6894BC}">
      <dgm:prSet phldrT="[Текст]" custT="1"/>
      <dgm:spPr/>
      <dgm:t>
        <a:bodyPr/>
        <a:lstStyle/>
        <a:p>
          <a:r>
            <a:rPr lang="ru-RU" sz="1400" dirty="0" smtClean="0"/>
            <a:t>Опорно-двигатель-</a:t>
          </a:r>
          <a:r>
            <a:rPr lang="ru-RU" sz="1400" dirty="0" err="1" smtClean="0"/>
            <a:t>ная</a:t>
          </a:r>
          <a:r>
            <a:rPr lang="ru-RU" sz="1400" dirty="0" smtClean="0"/>
            <a:t> система</a:t>
          </a:r>
          <a:endParaRPr lang="ru-RU" sz="1400" dirty="0"/>
        </a:p>
      </dgm:t>
    </dgm:pt>
    <dgm:pt modelId="{DE69B6FB-DA26-47B1-89B7-95144DA2FF17}" type="parTrans" cxnId="{559F1127-E3AA-4BFC-8D84-D8559A10178F}">
      <dgm:prSet/>
      <dgm:spPr/>
      <dgm:t>
        <a:bodyPr/>
        <a:lstStyle/>
        <a:p>
          <a:endParaRPr lang="ru-RU"/>
        </a:p>
      </dgm:t>
    </dgm:pt>
    <dgm:pt modelId="{1FE3CCC5-FCEA-438E-9A93-76B96A4F5EEF}" type="sibTrans" cxnId="{559F1127-E3AA-4BFC-8D84-D8559A10178F}">
      <dgm:prSet/>
      <dgm:spPr/>
      <dgm:t>
        <a:bodyPr/>
        <a:lstStyle/>
        <a:p>
          <a:endParaRPr lang="ru-RU"/>
        </a:p>
      </dgm:t>
    </dgm:pt>
    <dgm:pt modelId="{BD9098F4-2500-4578-A764-C4889F4E2F99}">
      <dgm:prSet phldrT="[Текст]" custT="1"/>
      <dgm:spPr/>
      <dgm:t>
        <a:bodyPr/>
        <a:lstStyle/>
        <a:p>
          <a:r>
            <a:rPr lang="ru-RU" sz="1400" dirty="0" smtClean="0"/>
            <a:t>Нервная система</a:t>
          </a:r>
          <a:endParaRPr lang="ru-RU" sz="1400" dirty="0"/>
        </a:p>
      </dgm:t>
    </dgm:pt>
    <dgm:pt modelId="{753EDF74-3036-4460-AD8B-A2C272429154}" type="parTrans" cxnId="{917D021D-3C11-4CCF-9681-5CEA0EAD1423}">
      <dgm:prSet/>
      <dgm:spPr/>
      <dgm:t>
        <a:bodyPr/>
        <a:lstStyle/>
        <a:p>
          <a:endParaRPr lang="ru-RU"/>
        </a:p>
      </dgm:t>
    </dgm:pt>
    <dgm:pt modelId="{35039559-6B52-449D-9186-F042074A3296}" type="sibTrans" cxnId="{917D021D-3C11-4CCF-9681-5CEA0EAD1423}">
      <dgm:prSet/>
      <dgm:spPr/>
      <dgm:t>
        <a:bodyPr/>
        <a:lstStyle/>
        <a:p>
          <a:endParaRPr lang="ru-RU"/>
        </a:p>
      </dgm:t>
    </dgm:pt>
    <dgm:pt modelId="{73991119-3F6D-47E8-9B4B-819170B9D11E}">
      <dgm:prSet phldrT="[Текст]" custT="1"/>
      <dgm:spPr/>
      <dgm:t>
        <a:bodyPr/>
        <a:lstStyle/>
        <a:p>
          <a:r>
            <a:rPr lang="ru-RU" sz="1400" dirty="0" smtClean="0"/>
            <a:t>Пище-</a:t>
          </a:r>
          <a:r>
            <a:rPr lang="ru-RU" sz="1400" dirty="0" err="1" smtClean="0"/>
            <a:t>варительная</a:t>
          </a:r>
          <a:r>
            <a:rPr lang="ru-RU" sz="1400" dirty="0" smtClean="0"/>
            <a:t> система</a:t>
          </a:r>
          <a:endParaRPr lang="ru-RU" sz="1400" dirty="0"/>
        </a:p>
      </dgm:t>
    </dgm:pt>
    <dgm:pt modelId="{3A85EE6A-E2E7-4B48-81BC-016C01EA710B}" type="parTrans" cxnId="{6CB571E1-2CFC-4D98-88C7-1395977C1D6E}">
      <dgm:prSet/>
      <dgm:spPr/>
      <dgm:t>
        <a:bodyPr/>
        <a:lstStyle/>
        <a:p>
          <a:endParaRPr lang="ru-RU"/>
        </a:p>
      </dgm:t>
    </dgm:pt>
    <dgm:pt modelId="{081408DD-7635-4D46-9A3B-E5D9D4FC843B}" type="sibTrans" cxnId="{6CB571E1-2CFC-4D98-88C7-1395977C1D6E}">
      <dgm:prSet/>
      <dgm:spPr/>
      <dgm:t>
        <a:bodyPr/>
        <a:lstStyle/>
        <a:p>
          <a:endParaRPr lang="ru-RU"/>
        </a:p>
      </dgm:t>
    </dgm:pt>
    <dgm:pt modelId="{EEAC767E-A90A-4891-A1E1-65767C60710D}">
      <dgm:prSet phldrT="[Текст]" custT="1"/>
      <dgm:spPr/>
      <dgm:t>
        <a:bodyPr/>
        <a:lstStyle/>
        <a:p>
          <a:r>
            <a:rPr lang="ru-RU" sz="1400" dirty="0" smtClean="0"/>
            <a:t>Выдели-тельная система</a:t>
          </a:r>
          <a:endParaRPr lang="ru-RU" sz="1400" dirty="0"/>
        </a:p>
      </dgm:t>
    </dgm:pt>
    <dgm:pt modelId="{8426D3C0-A709-4F6B-8F8A-ECB20D4F21B8}" type="parTrans" cxnId="{76F20D58-0B71-4399-AE73-13947815F2BD}">
      <dgm:prSet/>
      <dgm:spPr/>
      <dgm:t>
        <a:bodyPr/>
        <a:lstStyle/>
        <a:p>
          <a:endParaRPr lang="ru-RU"/>
        </a:p>
      </dgm:t>
    </dgm:pt>
    <dgm:pt modelId="{EF60AEAE-2007-43BA-8B35-B8D6A6439B0A}" type="sibTrans" cxnId="{76F20D58-0B71-4399-AE73-13947815F2BD}">
      <dgm:prSet/>
      <dgm:spPr/>
      <dgm:t>
        <a:bodyPr/>
        <a:lstStyle/>
        <a:p>
          <a:endParaRPr lang="ru-RU"/>
        </a:p>
      </dgm:t>
    </dgm:pt>
    <dgm:pt modelId="{05E451E8-FD0B-4202-B3A6-236C1FC42363}" type="pres">
      <dgm:prSet presAssocID="{4365C28A-FC33-413A-9291-A341AEA0E82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4C0F93-5C92-4E06-8F0F-F12E033EB404}" type="pres">
      <dgm:prSet presAssocID="{D0C6D9EA-D283-4443-822A-84A41728D3CF}" presName="singleCycle" presStyleCnt="0"/>
      <dgm:spPr/>
    </dgm:pt>
    <dgm:pt modelId="{C267E8DB-3A66-42B7-AF48-32646FBFC33E}" type="pres">
      <dgm:prSet presAssocID="{D0C6D9EA-D283-4443-822A-84A41728D3CF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D15E8E0-AD42-4576-875F-EE60ADEBC81A}" type="pres">
      <dgm:prSet presAssocID="{487E131C-6CAB-4C4A-AF17-733817CAE4EE}" presName="Name56" presStyleLbl="parChTrans1D2" presStyleIdx="0" presStyleCnt="6"/>
      <dgm:spPr/>
      <dgm:t>
        <a:bodyPr/>
        <a:lstStyle/>
        <a:p>
          <a:endParaRPr lang="ru-RU"/>
        </a:p>
      </dgm:t>
    </dgm:pt>
    <dgm:pt modelId="{37EB9CE7-B4DC-4D49-81C9-430531CD93A2}" type="pres">
      <dgm:prSet presAssocID="{07CC4253-1F63-4E5C-98B9-6BC49D2D104E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632B3-766E-4713-A1D7-32C0594FA5B1}" type="pres">
      <dgm:prSet presAssocID="{FC318180-004D-42B0-B142-F20C79D4EB2E}" presName="Name56" presStyleLbl="parChTrans1D2" presStyleIdx="1" presStyleCnt="6"/>
      <dgm:spPr/>
      <dgm:t>
        <a:bodyPr/>
        <a:lstStyle/>
        <a:p>
          <a:endParaRPr lang="ru-RU"/>
        </a:p>
      </dgm:t>
    </dgm:pt>
    <dgm:pt modelId="{F3D8048D-2AE7-4F27-A9D1-4597D2AC5737}" type="pres">
      <dgm:prSet presAssocID="{F8AECA1B-6E5B-44E0-91D9-B9050952FCA7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69AEE-2AFD-4596-AA5A-60C18AECE07F}" type="pres">
      <dgm:prSet presAssocID="{DE69B6FB-DA26-47B1-89B7-95144DA2FF17}" presName="Name56" presStyleLbl="parChTrans1D2" presStyleIdx="2" presStyleCnt="6"/>
      <dgm:spPr/>
      <dgm:t>
        <a:bodyPr/>
        <a:lstStyle/>
        <a:p>
          <a:endParaRPr lang="ru-RU"/>
        </a:p>
      </dgm:t>
    </dgm:pt>
    <dgm:pt modelId="{09685A97-1478-4D91-8BC8-18B60350B6D2}" type="pres">
      <dgm:prSet presAssocID="{69BCE9D4-9F4B-4007-8127-879EAF6894BC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FBC66-E2BA-43B3-A914-05D37A4EE6D8}" type="pres">
      <dgm:prSet presAssocID="{753EDF74-3036-4460-AD8B-A2C272429154}" presName="Name56" presStyleLbl="parChTrans1D2" presStyleIdx="3" presStyleCnt="6"/>
      <dgm:spPr/>
      <dgm:t>
        <a:bodyPr/>
        <a:lstStyle/>
        <a:p>
          <a:endParaRPr lang="ru-RU"/>
        </a:p>
      </dgm:t>
    </dgm:pt>
    <dgm:pt modelId="{E43733CF-CDAB-42AB-B6A1-1278852F9A0E}" type="pres">
      <dgm:prSet presAssocID="{BD9098F4-2500-4578-A764-C4889F4E2F99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807F-1473-4ECE-90E8-9622C67E64E4}" type="pres">
      <dgm:prSet presAssocID="{3A85EE6A-E2E7-4B48-81BC-016C01EA710B}" presName="Name56" presStyleLbl="parChTrans1D2" presStyleIdx="4" presStyleCnt="6"/>
      <dgm:spPr/>
      <dgm:t>
        <a:bodyPr/>
        <a:lstStyle/>
        <a:p>
          <a:endParaRPr lang="ru-RU"/>
        </a:p>
      </dgm:t>
    </dgm:pt>
    <dgm:pt modelId="{445BA250-8245-418B-8575-1753E6C0E35B}" type="pres">
      <dgm:prSet presAssocID="{73991119-3F6D-47E8-9B4B-819170B9D11E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5535E-0408-443A-BF12-115C53397E35}" type="pres">
      <dgm:prSet presAssocID="{8426D3C0-A709-4F6B-8F8A-ECB20D4F21B8}" presName="Name56" presStyleLbl="parChTrans1D2" presStyleIdx="5" presStyleCnt="6"/>
      <dgm:spPr/>
      <dgm:t>
        <a:bodyPr/>
        <a:lstStyle/>
        <a:p>
          <a:endParaRPr lang="ru-RU"/>
        </a:p>
      </dgm:t>
    </dgm:pt>
    <dgm:pt modelId="{206D995B-B503-4539-918E-6FEAF1813E84}" type="pres">
      <dgm:prSet presAssocID="{EEAC767E-A90A-4891-A1E1-65767C60710D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20D58-0B71-4399-AE73-13947815F2BD}" srcId="{D0C6D9EA-D283-4443-822A-84A41728D3CF}" destId="{EEAC767E-A90A-4891-A1E1-65767C60710D}" srcOrd="5" destOrd="0" parTransId="{8426D3C0-A709-4F6B-8F8A-ECB20D4F21B8}" sibTransId="{EF60AEAE-2007-43BA-8B35-B8D6A6439B0A}"/>
    <dgm:cxn modelId="{559F1127-E3AA-4BFC-8D84-D8559A10178F}" srcId="{D0C6D9EA-D283-4443-822A-84A41728D3CF}" destId="{69BCE9D4-9F4B-4007-8127-879EAF6894BC}" srcOrd="2" destOrd="0" parTransId="{DE69B6FB-DA26-47B1-89B7-95144DA2FF17}" sibTransId="{1FE3CCC5-FCEA-438E-9A93-76B96A4F5EEF}"/>
    <dgm:cxn modelId="{95371C56-95F9-4827-A687-68DEC0448568}" type="presOf" srcId="{F8AECA1B-6E5B-44E0-91D9-B9050952FCA7}" destId="{F3D8048D-2AE7-4F27-A9D1-4597D2AC5737}" srcOrd="0" destOrd="0" presId="urn:microsoft.com/office/officeart/2008/layout/RadialCluster"/>
    <dgm:cxn modelId="{3978668E-987C-4B50-8385-50FFF136FD06}" type="presOf" srcId="{8426D3C0-A709-4F6B-8F8A-ECB20D4F21B8}" destId="{9B25535E-0408-443A-BF12-115C53397E35}" srcOrd="0" destOrd="0" presId="urn:microsoft.com/office/officeart/2008/layout/RadialCluster"/>
    <dgm:cxn modelId="{917D021D-3C11-4CCF-9681-5CEA0EAD1423}" srcId="{D0C6D9EA-D283-4443-822A-84A41728D3CF}" destId="{BD9098F4-2500-4578-A764-C4889F4E2F99}" srcOrd="3" destOrd="0" parTransId="{753EDF74-3036-4460-AD8B-A2C272429154}" sibTransId="{35039559-6B52-449D-9186-F042074A3296}"/>
    <dgm:cxn modelId="{CBCADE17-51CB-4898-90F3-718DA3E6CF46}" type="presOf" srcId="{3A85EE6A-E2E7-4B48-81BC-016C01EA710B}" destId="{2897807F-1473-4ECE-90E8-9622C67E64E4}" srcOrd="0" destOrd="0" presId="urn:microsoft.com/office/officeart/2008/layout/RadialCluster"/>
    <dgm:cxn modelId="{EEF393D7-31EA-4EF3-92E4-32EF29402D4A}" type="presOf" srcId="{487E131C-6CAB-4C4A-AF17-733817CAE4EE}" destId="{CD15E8E0-AD42-4576-875F-EE60ADEBC81A}" srcOrd="0" destOrd="0" presId="urn:microsoft.com/office/officeart/2008/layout/RadialCluster"/>
    <dgm:cxn modelId="{6BDD3690-8930-48BF-96FD-4B726F39CB9D}" type="presOf" srcId="{EEAC767E-A90A-4891-A1E1-65767C60710D}" destId="{206D995B-B503-4539-918E-6FEAF1813E84}" srcOrd="0" destOrd="0" presId="urn:microsoft.com/office/officeart/2008/layout/RadialCluster"/>
    <dgm:cxn modelId="{B1D43028-3C69-4209-BA6C-193643FF2059}" type="presOf" srcId="{D0C6D9EA-D283-4443-822A-84A41728D3CF}" destId="{C267E8DB-3A66-42B7-AF48-32646FBFC33E}" srcOrd="0" destOrd="0" presId="urn:microsoft.com/office/officeart/2008/layout/RadialCluster"/>
    <dgm:cxn modelId="{7C28EACC-CEF7-41B4-A651-F2C122BFFABF}" type="presOf" srcId="{69BCE9D4-9F4B-4007-8127-879EAF6894BC}" destId="{09685A97-1478-4D91-8BC8-18B60350B6D2}" srcOrd="0" destOrd="0" presId="urn:microsoft.com/office/officeart/2008/layout/RadialCluster"/>
    <dgm:cxn modelId="{6A8FB15E-CBAE-4C5E-9D65-1CDCD80E2A5C}" type="presOf" srcId="{07CC4253-1F63-4E5C-98B9-6BC49D2D104E}" destId="{37EB9CE7-B4DC-4D49-81C9-430531CD93A2}" srcOrd="0" destOrd="0" presId="urn:microsoft.com/office/officeart/2008/layout/RadialCluster"/>
    <dgm:cxn modelId="{D4058F8A-5339-44C1-8435-3022DF3B00B8}" srcId="{D0C6D9EA-D283-4443-822A-84A41728D3CF}" destId="{F8AECA1B-6E5B-44E0-91D9-B9050952FCA7}" srcOrd="1" destOrd="0" parTransId="{FC318180-004D-42B0-B142-F20C79D4EB2E}" sibTransId="{CDB22DEF-C029-413E-A8C4-8F7387E2A466}"/>
    <dgm:cxn modelId="{63007A49-EE55-4E4A-82BB-EF628247B1F3}" type="presOf" srcId="{FC318180-004D-42B0-B142-F20C79D4EB2E}" destId="{158632B3-766E-4713-A1D7-32C0594FA5B1}" srcOrd="0" destOrd="0" presId="urn:microsoft.com/office/officeart/2008/layout/RadialCluster"/>
    <dgm:cxn modelId="{C9800D4B-B4E7-4559-9BDE-EE9E314A4E44}" srcId="{4365C28A-FC33-413A-9291-A341AEA0E82B}" destId="{D0C6D9EA-D283-4443-822A-84A41728D3CF}" srcOrd="0" destOrd="0" parTransId="{6CC0D383-2ACF-4A26-A598-962702BFE208}" sibTransId="{BEAC44BB-AA48-4FEB-8E4F-A3A6768AB607}"/>
    <dgm:cxn modelId="{C73E5174-723B-4498-A26D-BEA22ABB5026}" type="presOf" srcId="{73991119-3F6D-47E8-9B4B-819170B9D11E}" destId="{445BA250-8245-418B-8575-1753E6C0E35B}" srcOrd="0" destOrd="0" presId="urn:microsoft.com/office/officeart/2008/layout/RadialCluster"/>
    <dgm:cxn modelId="{6CB571E1-2CFC-4D98-88C7-1395977C1D6E}" srcId="{D0C6D9EA-D283-4443-822A-84A41728D3CF}" destId="{73991119-3F6D-47E8-9B4B-819170B9D11E}" srcOrd="4" destOrd="0" parTransId="{3A85EE6A-E2E7-4B48-81BC-016C01EA710B}" sibTransId="{081408DD-7635-4D46-9A3B-E5D9D4FC843B}"/>
    <dgm:cxn modelId="{EEDC0523-C937-4A2A-A765-2A6818A27686}" type="presOf" srcId="{753EDF74-3036-4460-AD8B-A2C272429154}" destId="{7E0FBC66-E2BA-43B3-A914-05D37A4EE6D8}" srcOrd="0" destOrd="0" presId="urn:microsoft.com/office/officeart/2008/layout/RadialCluster"/>
    <dgm:cxn modelId="{2BEB664C-AA57-4A79-8A50-DF30E42176FC}" type="presOf" srcId="{BD9098F4-2500-4578-A764-C4889F4E2F99}" destId="{E43733CF-CDAB-42AB-B6A1-1278852F9A0E}" srcOrd="0" destOrd="0" presId="urn:microsoft.com/office/officeart/2008/layout/RadialCluster"/>
    <dgm:cxn modelId="{FA40B57C-4271-4114-AF87-06BC4C0F67D0}" srcId="{D0C6D9EA-D283-4443-822A-84A41728D3CF}" destId="{07CC4253-1F63-4E5C-98B9-6BC49D2D104E}" srcOrd="0" destOrd="0" parTransId="{487E131C-6CAB-4C4A-AF17-733817CAE4EE}" sibTransId="{092C1B32-54CD-4B94-A4E2-01F4CCDD9B9E}"/>
    <dgm:cxn modelId="{507F01AD-0986-4AEF-BB35-995A4BAB8901}" type="presOf" srcId="{4365C28A-FC33-413A-9291-A341AEA0E82B}" destId="{05E451E8-FD0B-4202-B3A6-236C1FC42363}" srcOrd="0" destOrd="0" presId="urn:microsoft.com/office/officeart/2008/layout/RadialCluster"/>
    <dgm:cxn modelId="{CDBE5CF5-D4FB-43CF-AE4A-558AC730894D}" type="presOf" srcId="{DE69B6FB-DA26-47B1-89B7-95144DA2FF17}" destId="{60D69AEE-2AFD-4596-AA5A-60C18AECE07F}" srcOrd="0" destOrd="0" presId="urn:microsoft.com/office/officeart/2008/layout/RadialCluster"/>
    <dgm:cxn modelId="{7ABDECE6-4338-4BD1-8298-C6F923ED26AF}" type="presParOf" srcId="{05E451E8-FD0B-4202-B3A6-236C1FC42363}" destId="{E84C0F93-5C92-4E06-8F0F-F12E033EB404}" srcOrd="0" destOrd="0" presId="urn:microsoft.com/office/officeart/2008/layout/RadialCluster"/>
    <dgm:cxn modelId="{EEF830A6-EA53-495B-BA3A-4E86B014CA4D}" type="presParOf" srcId="{E84C0F93-5C92-4E06-8F0F-F12E033EB404}" destId="{C267E8DB-3A66-42B7-AF48-32646FBFC33E}" srcOrd="0" destOrd="0" presId="urn:microsoft.com/office/officeart/2008/layout/RadialCluster"/>
    <dgm:cxn modelId="{A5A0AA6B-A9B7-4B25-B55A-51E20C0975C5}" type="presParOf" srcId="{E84C0F93-5C92-4E06-8F0F-F12E033EB404}" destId="{CD15E8E0-AD42-4576-875F-EE60ADEBC81A}" srcOrd="1" destOrd="0" presId="urn:microsoft.com/office/officeart/2008/layout/RadialCluster"/>
    <dgm:cxn modelId="{AF3CB2DA-0E99-489A-8810-E25BFE011954}" type="presParOf" srcId="{E84C0F93-5C92-4E06-8F0F-F12E033EB404}" destId="{37EB9CE7-B4DC-4D49-81C9-430531CD93A2}" srcOrd="2" destOrd="0" presId="urn:microsoft.com/office/officeart/2008/layout/RadialCluster"/>
    <dgm:cxn modelId="{5FE5FAAE-34A4-43F4-BAC1-7D5FD441DAA2}" type="presParOf" srcId="{E84C0F93-5C92-4E06-8F0F-F12E033EB404}" destId="{158632B3-766E-4713-A1D7-32C0594FA5B1}" srcOrd="3" destOrd="0" presId="urn:microsoft.com/office/officeart/2008/layout/RadialCluster"/>
    <dgm:cxn modelId="{DF6FE5AE-E05A-4467-A820-38F205F05723}" type="presParOf" srcId="{E84C0F93-5C92-4E06-8F0F-F12E033EB404}" destId="{F3D8048D-2AE7-4F27-A9D1-4597D2AC5737}" srcOrd="4" destOrd="0" presId="urn:microsoft.com/office/officeart/2008/layout/RadialCluster"/>
    <dgm:cxn modelId="{E95CA566-6ED0-4021-9D37-845D12549EF3}" type="presParOf" srcId="{E84C0F93-5C92-4E06-8F0F-F12E033EB404}" destId="{60D69AEE-2AFD-4596-AA5A-60C18AECE07F}" srcOrd="5" destOrd="0" presId="urn:microsoft.com/office/officeart/2008/layout/RadialCluster"/>
    <dgm:cxn modelId="{9575FF56-9F7A-4A7A-B77D-53C44E555AE7}" type="presParOf" srcId="{E84C0F93-5C92-4E06-8F0F-F12E033EB404}" destId="{09685A97-1478-4D91-8BC8-18B60350B6D2}" srcOrd="6" destOrd="0" presId="urn:microsoft.com/office/officeart/2008/layout/RadialCluster"/>
    <dgm:cxn modelId="{D7ADAA6A-13DE-4FED-BE12-13C159A0A730}" type="presParOf" srcId="{E84C0F93-5C92-4E06-8F0F-F12E033EB404}" destId="{7E0FBC66-E2BA-43B3-A914-05D37A4EE6D8}" srcOrd="7" destOrd="0" presId="urn:microsoft.com/office/officeart/2008/layout/RadialCluster"/>
    <dgm:cxn modelId="{DF38B599-4753-44B4-9D92-1DA9955968EC}" type="presParOf" srcId="{E84C0F93-5C92-4E06-8F0F-F12E033EB404}" destId="{E43733CF-CDAB-42AB-B6A1-1278852F9A0E}" srcOrd="8" destOrd="0" presId="urn:microsoft.com/office/officeart/2008/layout/RadialCluster"/>
    <dgm:cxn modelId="{C7747C51-9FF8-442A-BA06-F1D3D7BF287D}" type="presParOf" srcId="{E84C0F93-5C92-4E06-8F0F-F12E033EB404}" destId="{2897807F-1473-4ECE-90E8-9622C67E64E4}" srcOrd="9" destOrd="0" presId="urn:microsoft.com/office/officeart/2008/layout/RadialCluster"/>
    <dgm:cxn modelId="{EF069A78-DE38-41FD-BDCE-172F5B6AE1B0}" type="presParOf" srcId="{E84C0F93-5C92-4E06-8F0F-F12E033EB404}" destId="{445BA250-8245-418B-8575-1753E6C0E35B}" srcOrd="10" destOrd="0" presId="urn:microsoft.com/office/officeart/2008/layout/RadialCluster"/>
    <dgm:cxn modelId="{4B311428-9067-47C3-AF45-50A34F211671}" type="presParOf" srcId="{E84C0F93-5C92-4E06-8F0F-F12E033EB404}" destId="{9B25535E-0408-443A-BF12-115C53397E35}" srcOrd="11" destOrd="0" presId="urn:microsoft.com/office/officeart/2008/layout/RadialCluster"/>
    <dgm:cxn modelId="{3CE18ABE-15E8-4AC1-B8F6-2F00129A0B9D}" type="presParOf" srcId="{E84C0F93-5C92-4E06-8F0F-F12E033EB404}" destId="{206D995B-B503-4539-918E-6FEAF1813E8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B09273-55FE-4892-A5D2-FD8FBFFB2B9A}" type="doc">
      <dgm:prSet loTypeId="urn:microsoft.com/office/officeart/2005/8/layout/radial1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8D133FE-79B4-4EAA-BD64-051291ADA1CD}">
      <dgm:prSet phldrT="[Текст]"/>
      <dgm:spPr/>
      <dgm:t>
        <a:bodyPr/>
        <a:lstStyle/>
        <a:p>
          <a:r>
            <a:rPr lang="ru-RU" dirty="0" smtClean="0"/>
            <a:t>1-й год</a:t>
          </a:r>
          <a:endParaRPr lang="ru-RU" dirty="0"/>
        </a:p>
      </dgm:t>
    </dgm:pt>
    <dgm:pt modelId="{C8F65D52-F290-4A31-AD28-9013499C5DC3}" type="parTrans" cxnId="{F70D4CB5-2E4B-413E-A72B-D48CF98DD6DF}">
      <dgm:prSet/>
      <dgm:spPr/>
      <dgm:t>
        <a:bodyPr/>
        <a:lstStyle/>
        <a:p>
          <a:endParaRPr lang="ru-RU"/>
        </a:p>
      </dgm:t>
    </dgm:pt>
    <dgm:pt modelId="{D3F4CB3E-E754-4AA1-AB05-BA42A967D774}" type="sibTrans" cxnId="{F70D4CB5-2E4B-413E-A72B-D48CF98DD6DF}">
      <dgm:prSet/>
      <dgm:spPr/>
      <dgm:t>
        <a:bodyPr/>
        <a:lstStyle/>
        <a:p>
          <a:endParaRPr lang="ru-RU"/>
        </a:p>
      </dgm:t>
    </dgm:pt>
    <dgm:pt modelId="{2CC782C7-17CB-4739-9AF3-0D6CF47F960C}">
      <dgm:prSet custT="1"/>
      <dgm:spPr/>
      <dgm:t>
        <a:bodyPr/>
        <a:lstStyle/>
        <a:p>
          <a:r>
            <a:rPr lang="ru-RU" sz="1700" dirty="0" smtClean="0"/>
            <a:t>Проект </a:t>
          </a:r>
          <a:r>
            <a:rPr lang="ru-RU" sz="1700" smtClean="0"/>
            <a:t>«Первоклассник»</a:t>
          </a:r>
          <a:endParaRPr lang="ru-RU" sz="1700" dirty="0"/>
        </a:p>
      </dgm:t>
    </dgm:pt>
    <dgm:pt modelId="{B8271537-BE5E-4427-A803-753F54E4EBFF}" type="parTrans" cxnId="{DF920178-BC2B-48A1-A0ED-1D81240840F3}">
      <dgm:prSet/>
      <dgm:spPr/>
      <dgm:t>
        <a:bodyPr/>
        <a:lstStyle/>
        <a:p>
          <a:endParaRPr lang="ru-RU"/>
        </a:p>
      </dgm:t>
    </dgm:pt>
    <dgm:pt modelId="{34396911-D57B-48AE-8C3C-D53AF3A12893}" type="sibTrans" cxnId="{DF920178-BC2B-48A1-A0ED-1D81240840F3}">
      <dgm:prSet/>
      <dgm:spPr/>
      <dgm:t>
        <a:bodyPr/>
        <a:lstStyle/>
        <a:p>
          <a:endParaRPr lang="ru-RU"/>
        </a:p>
      </dgm:t>
    </dgm:pt>
    <dgm:pt modelId="{3EEB0B9C-6BA5-450C-B70B-AE6928C82E11}">
      <dgm:prSet custT="1"/>
      <dgm:spPr/>
      <dgm:t>
        <a:bodyPr/>
        <a:lstStyle/>
        <a:p>
          <a:r>
            <a:rPr lang="ru-RU" sz="1700" dirty="0" smtClean="0"/>
            <a:t>Проект «Азбука дороги»</a:t>
          </a:r>
          <a:endParaRPr lang="ru-RU" sz="1700" dirty="0"/>
        </a:p>
      </dgm:t>
    </dgm:pt>
    <dgm:pt modelId="{D4FDFCA0-1441-49EB-B99C-676D00ECD235}" type="parTrans" cxnId="{E53BB1E4-1E03-4126-B00D-5F654192D8BF}">
      <dgm:prSet/>
      <dgm:spPr/>
      <dgm:t>
        <a:bodyPr/>
        <a:lstStyle/>
        <a:p>
          <a:endParaRPr lang="ru-RU"/>
        </a:p>
      </dgm:t>
    </dgm:pt>
    <dgm:pt modelId="{A099F25A-D4D2-49FF-A467-DF4391EDD2D8}" type="sibTrans" cxnId="{E53BB1E4-1E03-4126-B00D-5F654192D8BF}">
      <dgm:prSet/>
      <dgm:spPr/>
      <dgm:t>
        <a:bodyPr/>
        <a:lstStyle/>
        <a:p>
          <a:endParaRPr lang="ru-RU"/>
        </a:p>
      </dgm:t>
    </dgm:pt>
    <dgm:pt modelId="{04224E00-FC5C-40C5-870E-442D009F6EF4}">
      <dgm:prSet/>
      <dgm:spPr/>
      <dgm:t>
        <a:bodyPr/>
        <a:lstStyle/>
        <a:p>
          <a:r>
            <a:rPr lang="ru-RU" dirty="0" smtClean="0"/>
            <a:t>Проект «Улыбка детства»</a:t>
          </a:r>
          <a:endParaRPr lang="ru-RU" dirty="0"/>
        </a:p>
      </dgm:t>
    </dgm:pt>
    <dgm:pt modelId="{A79845F7-51F8-48C9-BD18-19F0AC705D79}" type="parTrans" cxnId="{169A559A-7641-4678-B313-8FFB43DB36A5}">
      <dgm:prSet/>
      <dgm:spPr/>
      <dgm:t>
        <a:bodyPr/>
        <a:lstStyle/>
        <a:p>
          <a:endParaRPr lang="ru-RU"/>
        </a:p>
      </dgm:t>
    </dgm:pt>
    <dgm:pt modelId="{2CE15A98-7FC9-493E-9570-9F72D2CE29DA}" type="sibTrans" cxnId="{169A559A-7641-4678-B313-8FFB43DB36A5}">
      <dgm:prSet/>
      <dgm:spPr/>
      <dgm:t>
        <a:bodyPr/>
        <a:lstStyle/>
        <a:p>
          <a:endParaRPr lang="ru-RU"/>
        </a:p>
      </dgm:t>
    </dgm:pt>
    <dgm:pt modelId="{5C112D1E-F13C-493D-BCD5-36E4B058FFB5}">
      <dgm:prSet/>
      <dgm:spPr/>
      <dgm:t>
        <a:bodyPr/>
        <a:lstStyle/>
        <a:p>
          <a:r>
            <a:rPr lang="ru-RU" dirty="0" smtClean="0"/>
            <a:t>Проект «Добрые волшебницы»</a:t>
          </a:r>
          <a:endParaRPr lang="ru-RU" dirty="0"/>
        </a:p>
      </dgm:t>
    </dgm:pt>
    <dgm:pt modelId="{1F055AAF-8589-418B-B6A1-B2CBEC7BF2FA}" type="parTrans" cxnId="{A46AF10F-6A45-4334-9104-274321838028}">
      <dgm:prSet/>
      <dgm:spPr/>
      <dgm:t>
        <a:bodyPr/>
        <a:lstStyle/>
        <a:p>
          <a:endParaRPr lang="ru-RU"/>
        </a:p>
      </dgm:t>
    </dgm:pt>
    <dgm:pt modelId="{C56BC21D-0D37-4C74-A291-59CC9AF17766}" type="sibTrans" cxnId="{A46AF10F-6A45-4334-9104-274321838028}">
      <dgm:prSet/>
      <dgm:spPr/>
      <dgm:t>
        <a:bodyPr/>
        <a:lstStyle/>
        <a:p>
          <a:endParaRPr lang="ru-RU"/>
        </a:p>
      </dgm:t>
    </dgm:pt>
    <dgm:pt modelId="{650892A1-F0F2-4F41-BD74-07FCED4BB4E1}">
      <dgm:prSet custT="1"/>
      <dgm:spPr/>
      <dgm:t>
        <a:bodyPr/>
        <a:lstStyle/>
        <a:p>
          <a:r>
            <a:rPr lang="ru-RU" sz="1700" dirty="0" smtClean="0"/>
            <a:t>Проект «Мой город»</a:t>
          </a:r>
          <a:endParaRPr lang="ru-RU" sz="1700" dirty="0"/>
        </a:p>
      </dgm:t>
    </dgm:pt>
    <dgm:pt modelId="{8872418C-1296-483E-B854-019535562DE0}" type="parTrans" cxnId="{370F31D2-BBCD-49DF-8BC1-E2FEEECA78A4}">
      <dgm:prSet/>
      <dgm:spPr/>
      <dgm:t>
        <a:bodyPr/>
        <a:lstStyle/>
        <a:p>
          <a:endParaRPr lang="ru-RU"/>
        </a:p>
      </dgm:t>
    </dgm:pt>
    <dgm:pt modelId="{593208B6-95DB-4990-9734-C02DCE94CA8A}" type="sibTrans" cxnId="{370F31D2-BBCD-49DF-8BC1-E2FEEECA78A4}">
      <dgm:prSet/>
      <dgm:spPr/>
      <dgm:t>
        <a:bodyPr/>
        <a:lstStyle/>
        <a:p>
          <a:endParaRPr lang="ru-RU"/>
        </a:p>
      </dgm:t>
    </dgm:pt>
    <dgm:pt modelId="{3D3B6E79-797E-41F3-A92A-E244B80899AA}" type="pres">
      <dgm:prSet presAssocID="{44B09273-55FE-4892-A5D2-FD8FBFFB2B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62BD1-F950-4854-B412-E1DD7FD85FCF}" type="pres">
      <dgm:prSet presAssocID="{A8D133FE-79B4-4EAA-BD64-051291ADA1CD}" presName="centerShape" presStyleLbl="node0" presStyleIdx="0" presStyleCnt="1"/>
      <dgm:spPr/>
      <dgm:t>
        <a:bodyPr/>
        <a:lstStyle/>
        <a:p>
          <a:endParaRPr lang="ru-RU"/>
        </a:p>
      </dgm:t>
    </dgm:pt>
    <dgm:pt modelId="{56134D3B-EBF6-416D-AF1F-1C1E28C4784E}" type="pres">
      <dgm:prSet presAssocID="{D4FDFCA0-1441-49EB-B99C-676D00ECD235}" presName="Name9" presStyleLbl="parChTrans1D2" presStyleIdx="0" presStyleCnt="5"/>
      <dgm:spPr/>
      <dgm:t>
        <a:bodyPr/>
        <a:lstStyle/>
        <a:p>
          <a:endParaRPr lang="ru-RU"/>
        </a:p>
      </dgm:t>
    </dgm:pt>
    <dgm:pt modelId="{5004AB63-C8A4-4C12-BB9C-8F1EBA731657}" type="pres">
      <dgm:prSet presAssocID="{D4FDFCA0-1441-49EB-B99C-676D00ECD23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85F8BC2-AA96-42F1-B4F2-C8CB1063FF76}" type="pres">
      <dgm:prSet presAssocID="{3EEB0B9C-6BA5-450C-B70B-AE6928C82E11}" presName="node" presStyleLbl="node1" presStyleIdx="0" presStyleCnt="5" custScaleX="116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311BE-B710-491C-AB8E-4DF420CE0661}" type="pres">
      <dgm:prSet presAssocID="{B8271537-BE5E-4427-A803-753F54E4EBFF}" presName="Name9" presStyleLbl="parChTrans1D2" presStyleIdx="1" presStyleCnt="5"/>
      <dgm:spPr/>
      <dgm:t>
        <a:bodyPr/>
        <a:lstStyle/>
        <a:p>
          <a:endParaRPr lang="ru-RU"/>
        </a:p>
      </dgm:t>
    </dgm:pt>
    <dgm:pt modelId="{E48298F0-46AB-45D7-A96C-D08A3FB06E11}" type="pres">
      <dgm:prSet presAssocID="{B8271537-BE5E-4427-A803-753F54E4EBF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9C7615F-D25F-4D71-9C2F-54F09C267557}" type="pres">
      <dgm:prSet presAssocID="{2CC782C7-17CB-4739-9AF3-0D6CF47F960C}" presName="node" presStyleLbl="node1" presStyleIdx="1" presStyleCnt="5" custScaleX="139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25EE1-5DA8-42FE-A6BD-8453C026A84D}" type="pres">
      <dgm:prSet presAssocID="{8872418C-1296-483E-B854-019535562DE0}" presName="Name9" presStyleLbl="parChTrans1D2" presStyleIdx="2" presStyleCnt="5"/>
      <dgm:spPr/>
      <dgm:t>
        <a:bodyPr/>
        <a:lstStyle/>
        <a:p>
          <a:endParaRPr lang="ru-RU"/>
        </a:p>
      </dgm:t>
    </dgm:pt>
    <dgm:pt modelId="{E419E42E-43BC-422E-8E3C-33DF8E8A922C}" type="pres">
      <dgm:prSet presAssocID="{8872418C-1296-483E-B854-019535562DE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5EF4726-23C6-43C5-AB0F-914837198F93}" type="pres">
      <dgm:prSet presAssocID="{650892A1-F0F2-4F41-BD74-07FCED4BB4E1}" presName="node" presStyleLbl="node1" presStyleIdx="2" presStyleCnt="5" custScaleX="121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C7F4A-276C-4AED-8438-5E484075B9BE}" type="pres">
      <dgm:prSet presAssocID="{1F055AAF-8589-418B-B6A1-B2CBEC7BF2FA}" presName="Name9" presStyleLbl="parChTrans1D2" presStyleIdx="3" presStyleCnt="5"/>
      <dgm:spPr/>
      <dgm:t>
        <a:bodyPr/>
        <a:lstStyle/>
        <a:p>
          <a:endParaRPr lang="ru-RU"/>
        </a:p>
      </dgm:t>
    </dgm:pt>
    <dgm:pt modelId="{1DDDCE8C-671F-49E1-83E7-CF467F22F2FE}" type="pres">
      <dgm:prSet presAssocID="{1F055AAF-8589-418B-B6A1-B2CBEC7BF2F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8D93853-D87D-46C1-95FD-EEEF08DCB204}" type="pres">
      <dgm:prSet presAssocID="{5C112D1E-F13C-493D-BCD5-36E4B058FFB5}" presName="node" presStyleLbl="node1" presStyleIdx="3" presStyleCnt="5" custScaleX="11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2384C-8611-4E3B-813A-1DC0418FB31B}" type="pres">
      <dgm:prSet presAssocID="{A79845F7-51F8-48C9-BD18-19F0AC705D79}" presName="Name9" presStyleLbl="parChTrans1D2" presStyleIdx="4" presStyleCnt="5"/>
      <dgm:spPr/>
      <dgm:t>
        <a:bodyPr/>
        <a:lstStyle/>
        <a:p>
          <a:endParaRPr lang="ru-RU"/>
        </a:p>
      </dgm:t>
    </dgm:pt>
    <dgm:pt modelId="{D7F24A8F-1BF4-41A2-928E-BFFB8DDCC753}" type="pres">
      <dgm:prSet presAssocID="{A79845F7-51F8-48C9-BD18-19F0AC705D7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6F2F538-D4FF-42AE-993A-8EBEE006B6E5}" type="pres">
      <dgm:prSet presAssocID="{04224E00-FC5C-40C5-870E-442D009F6EF4}" presName="node" presStyleLbl="node1" presStyleIdx="4" presStyleCnt="5" custScaleX="116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B0363-36F0-4F51-971F-C11FA9C862BA}" type="presOf" srcId="{8872418C-1296-483E-B854-019535562DE0}" destId="{E419E42E-43BC-422E-8E3C-33DF8E8A922C}" srcOrd="1" destOrd="0" presId="urn:microsoft.com/office/officeart/2005/8/layout/radial1"/>
    <dgm:cxn modelId="{473CD877-EE0B-46DF-B134-9140C9B5F329}" type="presOf" srcId="{44B09273-55FE-4892-A5D2-FD8FBFFB2B9A}" destId="{3D3B6E79-797E-41F3-A92A-E244B80899AA}" srcOrd="0" destOrd="0" presId="urn:microsoft.com/office/officeart/2005/8/layout/radial1"/>
    <dgm:cxn modelId="{78016936-A9E9-4C4F-B728-70197A43039A}" type="presOf" srcId="{3EEB0B9C-6BA5-450C-B70B-AE6928C82E11}" destId="{385F8BC2-AA96-42F1-B4F2-C8CB1063FF76}" srcOrd="0" destOrd="0" presId="urn:microsoft.com/office/officeart/2005/8/layout/radial1"/>
    <dgm:cxn modelId="{658CD19C-E126-40B0-9346-69FB12A5B0D1}" type="presOf" srcId="{1F055AAF-8589-418B-B6A1-B2CBEC7BF2FA}" destId="{FF5C7F4A-276C-4AED-8438-5E484075B9BE}" srcOrd="0" destOrd="0" presId="urn:microsoft.com/office/officeart/2005/8/layout/radial1"/>
    <dgm:cxn modelId="{581FC4A2-E4A1-4E82-B674-C1C3F253F42E}" type="presOf" srcId="{5C112D1E-F13C-493D-BCD5-36E4B058FFB5}" destId="{A8D93853-D87D-46C1-95FD-EEEF08DCB204}" srcOrd="0" destOrd="0" presId="urn:microsoft.com/office/officeart/2005/8/layout/radial1"/>
    <dgm:cxn modelId="{F8B03CA3-5075-4011-B851-82F06D8CE59B}" type="presOf" srcId="{A79845F7-51F8-48C9-BD18-19F0AC705D79}" destId="{26D2384C-8611-4E3B-813A-1DC0418FB31B}" srcOrd="0" destOrd="0" presId="urn:microsoft.com/office/officeart/2005/8/layout/radial1"/>
    <dgm:cxn modelId="{992ED612-E203-4D72-9D64-D094DBECE42B}" type="presOf" srcId="{8872418C-1296-483E-B854-019535562DE0}" destId="{D5325EE1-5DA8-42FE-A6BD-8453C026A84D}" srcOrd="0" destOrd="0" presId="urn:microsoft.com/office/officeart/2005/8/layout/radial1"/>
    <dgm:cxn modelId="{F54EC0F1-4332-459D-AF32-C47D82EB452A}" type="presOf" srcId="{B8271537-BE5E-4427-A803-753F54E4EBFF}" destId="{E48298F0-46AB-45D7-A96C-D08A3FB06E11}" srcOrd="1" destOrd="0" presId="urn:microsoft.com/office/officeart/2005/8/layout/radial1"/>
    <dgm:cxn modelId="{CE50B115-5F7F-4422-8021-CE2259BA6510}" type="presOf" srcId="{D4FDFCA0-1441-49EB-B99C-676D00ECD235}" destId="{5004AB63-C8A4-4C12-BB9C-8F1EBA731657}" srcOrd="1" destOrd="0" presId="urn:microsoft.com/office/officeart/2005/8/layout/radial1"/>
    <dgm:cxn modelId="{5BBA96D6-C66D-41EE-895D-06FC0D3B0E39}" type="presOf" srcId="{04224E00-FC5C-40C5-870E-442D009F6EF4}" destId="{F6F2F538-D4FF-42AE-993A-8EBEE006B6E5}" srcOrd="0" destOrd="0" presId="urn:microsoft.com/office/officeart/2005/8/layout/radial1"/>
    <dgm:cxn modelId="{D80F2C0C-6867-41AA-802E-A85E9760C9C2}" type="presOf" srcId="{1F055AAF-8589-418B-B6A1-B2CBEC7BF2FA}" destId="{1DDDCE8C-671F-49E1-83E7-CF467F22F2FE}" srcOrd="1" destOrd="0" presId="urn:microsoft.com/office/officeart/2005/8/layout/radial1"/>
    <dgm:cxn modelId="{A46AF10F-6A45-4334-9104-274321838028}" srcId="{A8D133FE-79B4-4EAA-BD64-051291ADA1CD}" destId="{5C112D1E-F13C-493D-BCD5-36E4B058FFB5}" srcOrd="3" destOrd="0" parTransId="{1F055AAF-8589-418B-B6A1-B2CBEC7BF2FA}" sibTransId="{C56BC21D-0D37-4C74-A291-59CC9AF17766}"/>
    <dgm:cxn modelId="{1F3AB6E5-7B62-4CC5-8DB0-B02A1A9E1E1D}" type="presOf" srcId="{A79845F7-51F8-48C9-BD18-19F0AC705D79}" destId="{D7F24A8F-1BF4-41A2-928E-BFFB8DDCC753}" srcOrd="1" destOrd="0" presId="urn:microsoft.com/office/officeart/2005/8/layout/radial1"/>
    <dgm:cxn modelId="{21966EFA-22C8-4045-ABF4-9E4E2E330E0A}" type="presOf" srcId="{D4FDFCA0-1441-49EB-B99C-676D00ECD235}" destId="{56134D3B-EBF6-416D-AF1F-1C1E28C4784E}" srcOrd="0" destOrd="0" presId="urn:microsoft.com/office/officeart/2005/8/layout/radial1"/>
    <dgm:cxn modelId="{09B1368C-33E4-4EA8-93B4-69732FED7A84}" type="presOf" srcId="{B8271537-BE5E-4427-A803-753F54E4EBFF}" destId="{A9D311BE-B710-491C-AB8E-4DF420CE0661}" srcOrd="0" destOrd="0" presId="urn:microsoft.com/office/officeart/2005/8/layout/radial1"/>
    <dgm:cxn modelId="{2EF5F622-EE28-4783-9808-1D9779FFAE09}" type="presOf" srcId="{2CC782C7-17CB-4739-9AF3-0D6CF47F960C}" destId="{C9C7615F-D25F-4D71-9C2F-54F09C267557}" srcOrd="0" destOrd="0" presId="urn:microsoft.com/office/officeart/2005/8/layout/radial1"/>
    <dgm:cxn modelId="{F289D2A0-9FFA-4650-8023-5DDFC16771D9}" type="presOf" srcId="{A8D133FE-79B4-4EAA-BD64-051291ADA1CD}" destId="{78E62BD1-F950-4854-B412-E1DD7FD85FCF}" srcOrd="0" destOrd="0" presId="urn:microsoft.com/office/officeart/2005/8/layout/radial1"/>
    <dgm:cxn modelId="{6171CB74-DD31-4C91-86A9-B9C723BA12C5}" type="presOf" srcId="{650892A1-F0F2-4F41-BD74-07FCED4BB4E1}" destId="{A5EF4726-23C6-43C5-AB0F-914837198F93}" srcOrd="0" destOrd="0" presId="urn:microsoft.com/office/officeart/2005/8/layout/radial1"/>
    <dgm:cxn modelId="{370F31D2-BBCD-49DF-8BC1-E2FEEECA78A4}" srcId="{A8D133FE-79B4-4EAA-BD64-051291ADA1CD}" destId="{650892A1-F0F2-4F41-BD74-07FCED4BB4E1}" srcOrd="2" destOrd="0" parTransId="{8872418C-1296-483E-B854-019535562DE0}" sibTransId="{593208B6-95DB-4990-9734-C02DCE94CA8A}"/>
    <dgm:cxn modelId="{DF920178-BC2B-48A1-A0ED-1D81240840F3}" srcId="{A8D133FE-79B4-4EAA-BD64-051291ADA1CD}" destId="{2CC782C7-17CB-4739-9AF3-0D6CF47F960C}" srcOrd="1" destOrd="0" parTransId="{B8271537-BE5E-4427-A803-753F54E4EBFF}" sibTransId="{34396911-D57B-48AE-8C3C-D53AF3A12893}"/>
    <dgm:cxn modelId="{169A559A-7641-4678-B313-8FFB43DB36A5}" srcId="{A8D133FE-79B4-4EAA-BD64-051291ADA1CD}" destId="{04224E00-FC5C-40C5-870E-442D009F6EF4}" srcOrd="4" destOrd="0" parTransId="{A79845F7-51F8-48C9-BD18-19F0AC705D79}" sibTransId="{2CE15A98-7FC9-493E-9570-9F72D2CE29DA}"/>
    <dgm:cxn modelId="{F70D4CB5-2E4B-413E-A72B-D48CF98DD6DF}" srcId="{44B09273-55FE-4892-A5D2-FD8FBFFB2B9A}" destId="{A8D133FE-79B4-4EAA-BD64-051291ADA1CD}" srcOrd="0" destOrd="0" parTransId="{C8F65D52-F290-4A31-AD28-9013499C5DC3}" sibTransId="{D3F4CB3E-E754-4AA1-AB05-BA42A967D774}"/>
    <dgm:cxn modelId="{E53BB1E4-1E03-4126-B00D-5F654192D8BF}" srcId="{A8D133FE-79B4-4EAA-BD64-051291ADA1CD}" destId="{3EEB0B9C-6BA5-450C-B70B-AE6928C82E11}" srcOrd="0" destOrd="0" parTransId="{D4FDFCA0-1441-49EB-B99C-676D00ECD235}" sibTransId="{A099F25A-D4D2-49FF-A467-DF4391EDD2D8}"/>
    <dgm:cxn modelId="{F8C2984B-C887-4C63-8F75-11E7F9DDC4E7}" type="presParOf" srcId="{3D3B6E79-797E-41F3-A92A-E244B80899AA}" destId="{78E62BD1-F950-4854-B412-E1DD7FD85FCF}" srcOrd="0" destOrd="0" presId="urn:microsoft.com/office/officeart/2005/8/layout/radial1"/>
    <dgm:cxn modelId="{827F1BBE-2AC3-4FCE-9E2C-3F81F49FC2F1}" type="presParOf" srcId="{3D3B6E79-797E-41F3-A92A-E244B80899AA}" destId="{56134D3B-EBF6-416D-AF1F-1C1E28C4784E}" srcOrd="1" destOrd="0" presId="urn:microsoft.com/office/officeart/2005/8/layout/radial1"/>
    <dgm:cxn modelId="{C8023D95-7638-466B-B7D6-EE5E3DE83777}" type="presParOf" srcId="{56134D3B-EBF6-416D-AF1F-1C1E28C4784E}" destId="{5004AB63-C8A4-4C12-BB9C-8F1EBA731657}" srcOrd="0" destOrd="0" presId="urn:microsoft.com/office/officeart/2005/8/layout/radial1"/>
    <dgm:cxn modelId="{530F9E98-617B-4386-A70F-39875E6F4ACC}" type="presParOf" srcId="{3D3B6E79-797E-41F3-A92A-E244B80899AA}" destId="{385F8BC2-AA96-42F1-B4F2-C8CB1063FF76}" srcOrd="2" destOrd="0" presId="urn:microsoft.com/office/officeart/2005/8/layout/radial1"/>
    <dgm:cxn modelId="{F024B445-FFEA-4756-BEB9-B0CED6A85F82}" type="presParOf" srcId="{3D3B6E79-797E-41F3-A92A-E244B80899AA}" destId="{A9D311BE-B710-491C-AB8E-4DF420CE0661}" srcOrd="3" destOrd="0" presId="urn:microsoft.com/office/officeart/2005/8/layout/radial1"/>
    <dgm:cxn modelId="{4B66C25F-B495-4681-A2FF-E1C2E8453A19}" type="presParOf" srcId="{A9D311BE-B710-491C-AB8E-4DF420CE0661}" destId="{E48298F0-46AB-45D7-A96C-D08A3FB06E11}" srcOrd="0" destOrd="0" presId="urn:microsoft.com/office/officeart/2005/8/layout/radial1"/>
    <dgm:cxn modelId="{547A6608-084A-4F7D-965F-34CDFEB0D76A}" type="presParOf" srcId="{3D3B6E79-797E-41F3-A92A-E244B80899AA}" destId="{C9C7615F-D25F-4D71-9C2F-54F09C267557}" srcOrd="4" destOrd="0" presId="urn:microsoft.com/office/officeart/2005/8/layout/radial1"/>
    <dgm:cxn modelId="{ECCDABF3-D565-4ED2-928E-05AF92A6C7B2}" type="presParOf" srcId="{3D3B6E79-797E-41F3-A92A-E244B80899AA}" destId="{D5325EE1-5DA8-42FE-A6BD-8453C026A84D}" srcOrd="5" destOrd="0" presId="urn:microsoft.com/office/officeart/2005/8/layout/radial1"/>
    <dgm:cxn modelId="{416B34E2-26D2-4E30-AF22-79AE9BEE79B9}" type="presParOf" srcId="{D5325EE1-5DA8-42FE-A6BD-8453C026A84D}" destId="{E419E42E-43BC-422E-8E3C-33DF8E8A922C}" srcOrd="0" destOrd="0" presId="urn:microsoft.com/office/officeart/2005/8/layout/radial1"/>
    <dgm:cxn modelId="{60E659D4-63B2-40E2-B306-3449CAB64855}" type="presParOf" srcId="{3D3B6E79-797E-41F3-A92A-E244B80899AA}" destId="{A5EF4726-23C6-43C5-AB0F-914837198F93}" srcOrd="6" destOrd="0" presId="urn:microsoft.com/office/officeart/2005/8/layout/radial1"/>
    <dgm:cxn modelId="{B6754F58-3DD4-415B-BAF6-7C1AA450FB14}" type="presParOf" srcId="{3D3B6E79-797E-41F3-A92A-E244B80899AA}" destId="{FF5C7F4A-276C-4AED-8438-5E484075B9BE}" srcOrd="7" destOrd="0" presId="urn:microsoft.com/office/officeart/2005/8/layout/radial1"/>
    <dgm:cxn modelId="{4A1C7FDE-4B7B-4044-A21F-0203C1E9CE57}" type="presParOf" srcId="{FF5C7F4A-276C-4AED-8438-5E484075B9BE}" destId="{1DDDCE8C-671F-49E1-83E7-CF467F22F2FE}" srcOrd="0" destOrd="0" presId="urn:microsoft.com/office/officeart/2005/8/layout/radial1"/>
    <dgm:cxn modelId="{B36A6758-C589-4A69-B3AB-5FA0C17DB1CF}" type="presParOf" srcId="{3D3B6E79-797E-41F3-A92A-E244B80899AA}" destId="{A8D93853-D87D-46C1-95FD-EEEF08DCB204}" srcOrd="8" destOrd="0" presId="urn:microsoft.com/office/officeart/2005/8/layout/radial1"/>
    <dgm:cxn modelId="{EFD57FEC-D7FD-42EB-B6C4-558CEECB55DB}" type="presParOf" srcId="{3D3B6E79-797E-41F3-A92A-E244B80899AA}" destId="{26D2384C-8611-4E3B-813A-1DC0418FB31B}" srcOrd="9" destOrd="0" presId="urn:microsoft.com/office/officeart/2005/8/layout/radial1"/>
    <dgm:cxn modelId="{3FD919D9-9263-42B7-BF36-C6B6CD990ADD}" type="presParOf" srcId="{26D2384C-8611-4E3B-813A-1DC0418FB31B}" destId="{D7F24A8F-1BF4-41A2-928E-BFFB8DDCC753}" srcOrd="0" destOrd="0" presId="urn:microsoft.com/office/officeart/2005/8/layout/radial1"/>
    <dgm:cxn modelId="{26DAF56B-62F8-4883-8E0F-DE87D4023BA2}" type="presParOf" srcId="{3D3B6E79-797E-41F3-A92A-E244B80899AA}" destId="{F6F2F538-D4FF-42AE-993A-8EBEE006B6E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B09273-55FE-4892-A5D2-FD8FBFFB2B9A}" type="doc">
      <dgm:prSet loTypeId="urn:microsoft.com/office/officeart/2005/8/layout/radial1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8D133FE-79B4-4EAA-BD64-051291ADA1CD}">
      <dgm:prSet phldrT="[Текст]"/>
      <dgm:spPr/>
      <dgm:t>
        <a:bodyPr/>
        <a:lstStyle/>
        <a:p>
          <a:r>
            <a:rPr lang="ru-RU" dirty="0" smtClean="0"/>
            <a:t>2-й год</a:t>
          </a:r>
          <a:endParaRPr lang="ru-RU" dirty="0"/>
        </a:p>
      </dgm:t>
    </dgm:pt>
    <dgm:pt modelId="{C8F65D52-F290-4A31-AD28-9013499C5DC3}" type="parTrans" cxnId="{F70D4CB5-2E4B-413E-A72B-D48CF98DD6DF}">
      <dgm:prSet/>
      <dgm:spPr/>
      <dgm:t>
        <a:bodyPr/>
        <a:lstStyle/>
        <a:p>
          <a:endParaRPr lang="ru-RU"/>
        </a:p>
      </dgm:t>
    </dgm:pt>
    <dgm:pt modelId="{D3F4CB3E-E754-4AA1-AB05-BA42A967D774}" type="sibTrans" cxnId="{F70D4CB5-2E4B-413E-A72B-D48CF98DD6DF}">
      <dgm:prSet/>
      <dgm:spPr/>
      <dgm:t>
        <a:bodyPr/>
        <a:lstStyle/>
        <a:p>
          <a:endParaRPr lang="ru-RU"/>
        </a:p>
      </dgm:t>
    </dgm:pt>
    <dgm:pt modelId="{6D8B4731-4E0B-43A4-AD0F-8839DB26A36D}">
      <dgm:prSet custT="1"/>
      <dgm:spPr/>
      <dgm:t>
        <a:bodyPr/>
        <a:lstStyle/>
        <a:p>
          <a:r>
            <a:rPr lang="ru-RU" sz="1700" dirty="0" smtClean="0"/>
            <a:t>Проект «Моя семья»</a:t>
          </a:r>
          <a:endParaRPr lang="ru-RU" sz="1700" dirty="0"/>
        </a:p>
      </dgm:t>
    </dgm:pt>
    <dgm:pt modelId="{C5800AF6-FD68-476C-8766-8B2FB9D7557D}" type="parTrans" cxnId="{EC5E9237-21CC-4E88-86EF-1AE34DFD0041}">
      <dgm:prSet/>
      <dgm:spPr/>
      <dgm:t>
        <a:bodyPr/>
        <a:lstStyle/>
        <a:p>
          <a:endParaRPr lang="ru-RU"/>
        </a:p>
      </dgm:t>
    </dgm:pt>
    <dgm:pt modelId="{3445F9CC-5EEA-47E3-A246-98522FAE5A07}" type="sibTrans" cxnId="{EC5E9237-21CC-4E88-86EF-1AE34DFD0041}">
      <dgm:prSet/>
      <dgm:spPr/>
      <dgm:t>
        <a:bodyPr/>
        <a:lstStyle/>
        <a:p>
          <a:endParaRPr lang="ru-RU"/>
        </a:p>
      </dgm:t>
    </dgm:pt>
    <dgm:pt modelId="{D02A695E-2A4B-4576-B07A-A123B3E534F2}">
      <dgm:prSet custT="1"/>
      <dgm:spPr/>
      <dgm:t>
        <a:bodyPr/>
        <a:lstStyle/>
        <a:p>
          <a:r>
            <a:rPr lang="ru-RU" sz="1700" dirty="0" smtClean="0"/>
            <a:t>Проект «Хочешь быть здоровым – будь им»</a:t>
          </a:r>
          <a:endParaRPr lang="ru-RU" sz="1700" dirty="0"/>
        </a:p>
      </dgm:t>
    </dgm:pt>
    <dgm:pt modelId="{A36C8BEF-6EED-4460-A428-68D38CB07302}" type="parTrans" cxnId="{6CBEEB02-E58A-4820-A91D-8CEB856923AB}">
      <dgm:prSet/>
      <dgm:spPr/>
      <dgm:t>
        <a:bodyPr/>
        <a:lstStyle/>
        <a:p>
          <a:endParaRPr lang="ru-RU"/>
        </a:p>
      </dgm:t>
    </dgm:pt>
    <dgm:pt modelId="{0AD2F6E1-E686-4219-9BF6-9D0B709C7C2F}" type="sibTrans" cxnId="{6CBEEB02-E58A-4820-A91D-8CEB856923AB}">
      <dgm:prSet/>
      <dgm:spPr/>
      <dgm:t>
        <a:bodyPr/>
        <a:lstStyle/>
        <a:p>
          <a:endParaRPr lang="ru-RU"/>
        </a:p>
      </dgm:t>
    </dgm:pt>
    <dgm:pt modelId="{5E1E0568-8A28-4B3E-BE32-2C4757FC871B}">
      <dgm:prSet custT="1"/>
      <dgm:spPr/>
      <dgm:t>
        <a:bodyPr/>
        <a:lstStyle/>
        <a:p>
          <a:r>
            <a:rPr lang="ru-RU" sz="1700" dirty="0" smtClean="0"/>
            <a:t>Проект «Цветы радости»</a:t>
          </a:r>
          <a:endParaRPr lang="ru-RU" sz="1700" dirty="0"/>
        </a:p>
      </dgm:t>
    </dgm:pt>
    <dgm:pt modelId="{7D2AA575-1EAB-4238-94E3-111CB8FBC7A2}" type="parTrans" cxnId="{C85E7FA3-DE63-4D7F-9E92-A28166550479}">
      <dgm:prSet/>
      <dgm:spPr/>
      <dgm:t>
        <a:bodyPr/>
        <a:lstStyle/>
        <a:p>
          <a:endParaRPr lang="ru-RU"/>
        </a:p>
      </dgm:t>
    </dgm:pt>
    <dgm:pt modelId="{DEAF0312-0F6B-43AF-A91A-26E43A55EDCA}" type="sibTrans" cxnId="{C85E7FA3-DE63-4D7F-9E92-A28166550479}">
      <dgm:prSet/>
      <dgm:spPr/>
      <dgm:t>
        <a:bodyPr/>
        <a:lstStyle/>
        <a:p>
          <a:endParaRPr lang="ru-RU"/>
        </a:p>
      </dgm:t>
    </dgm:pt>
    <dgm:pt modelId="{E58DD350-F0A2-411C-8CB1-569C2CC87128}">
      <dgm:prSet custT="1"/>
      <dgm:spPr/>
      <dgm:t>
        <a:bodyPr/>
        <a:lstStyle/>
        <a:p>
          <a:r>
            <a:rPr lang="ru-RU" sz="1700" dirty="0" smtClean="0"/>
            <a:t>Проект «Ветеран»</a:t>
          </a:r>
          <a:endParaRPr lang="ru-RU" sz="1700" dirty="0"/>
        </a:p>
      </dgm:t>
    </dgm:pt>
    <dgm:pt modelId="{E48F7852-5983-4CA7-8474-E71C9EA7C34B}" type="parTrans" cxnId="{E21B4F50-5400-4B91-B9E6-1DEC884D304F}">
      <dgm:prSet/>
      <dgm:spPr/>
      <dgm:t>
        <a:bodyPr/>
        <a:lstStyle/>
        <a:p>
          <a:endParaRPr lang="ru-RU"/>
        </a:p>
      </dgm:t>
    </dgm:pt>
    <dgm:pt modelId="{3707EE7A-151B-4A12-8BDC-F94A87FDA56C}" type="sibTrans" cxnId="{E21B4F50-5400-4B91-B9E6-1DEC884D304F}">
      <dgm:prSet/>
      <dgm:spPr/>
      <dgm:t>
        <a:bodyPr/>
        <a:lstStyle/>
        <a:p>
          <a:endParaRPr lang="ru-RU"/>
        </a:p>
      </dgm:t>
    </dgm:pt>
    <dgm:pt modelId="{3D3B6E79-797E-41F3-A92A-E244B80899AA}" type="pres">
      <dgm:prSet presAssocID="{44B09273-55FE-4892-A5D2-FD8FBFFB2B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62BD1-F950-4854-B412-E1DD7FD85FCF}" type="pres">
      <dgm:prSet presAssocID="{A8D133FE-79B4-4EAA-BD64-051291ADA1CD}" presName="centerShape" presStyleLbl="node0" presStyleIdx="0" presStyleCnt="1"/>
      <dgm:spPr/>
      <dgm:t>
        <a:bodyPr/>
        <a:lstStyle/>
        <a:p>
          <a:endParaRPr lang="ru-RU"/>
        </a:p>
      </dgm:t>
    </dgm:pt>
    <dgm:pt modelId="{A68B0F59-71ED-4C9E-B382-CE24C363974B}" type="pres">
      <dgm:prSet presAssocID="{C5800AF6-FD68-476C-8766-8B2FB9D7557D}" presName="Name9" presStyleLbl="parChTrans1D2" presStyleIdx="0" presStyleCnt="4"/>
      <dgm:spPr/>
      <dgm:t>
        <a:bodyPr/>
        <a:lstStyle/>
        <a:p>
          <a:endParaRPr lang="ru-RU"/>
        </a:p>
      </dgm:t>
    </dgm:pt>
    <dgm:pt modelId="{171CA989-2A7C-4BA1-9B76-89DB98FEA365}" type="pres">
      <dgm:prSet presAssocID="{C5800AF6-FD68-476C-8766-8B2FB9D7557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0E06F9C-BA4B-4827-9DA8-9CA604463AD6}" type="pres">
      <dgm:prSet presAssocID="{6D8B4731-4E0B-43A4-AD0F-8839DB26A3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384B4-41A1-428C-9BAD-B79F40B864E1}" type="pres">
      <dgm:prSet presAssocID="{A36C8BEF-6EED-4460-A428-68D38CB07302}" presName="Name9" presStyleLbl="parChTrans1D2" presStyleIdx="1" presStyleCnt="4"/>
      <dgm:spPr/>
      <dgm:t>
        <a:bodyPr/>
        <a:lstStyle/>
        <a:p>
          <a:endParaRPr lang="ru-RU"/>
        </a:p>
      </dgm:t>
    </dgm:pt>
    <dgm:pt modelId="{CA872E98-10A5-452C-A0AC-C50CA4747FCF}" type="pres">
      <dgm:prSet presAssocID="{A36C8BEF-6EED-4460-A428-68D38CB0730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AD7FF54-B7C3-4428-B2EF-8A0B68DB24E6}" type="pres">
      <dgm:prSet presAssocID="{D02A695E-2A4B-4576-B07A-A123B3E534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FB171-6BC0-4E51-AC6B-07A32251A6F3}" type="pres">
      <dgm:prSet presAssocID="{E48F7852-5983-4CA7-8474-E71C9EA7C34B}" presName="Name9" presStyleLbl="parChTrans1D2" presStyleIdx="2" presStyleCnt="4"/>
      <dgm:spPr/>
      <dgm:t>
        <a:bodyPr/>
        <a:lstStyle/>
        <a:p>
          <a:endParaRPr lang="ru-RU"/>
        </a:p>
      </dgm:t>
    </dgm:pt>
    <dgm:pt modelId="{025811D5-4A9A-466A-BF28-126A6EB5B990}" type="pres">
      <dgm:prSet presAssocID="{E48F7852-5983-4CA7-8474-E71C9EA7C34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D159DF6-A826-41A0-9135-EA6C77228212}" type="pres">
      <dgm:prSet presAssocID="{E58DD350-F0A2-411C-8CB1-569C2CC871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65BA4-5CA0-4769-A536-1949D930DD0B}" type="pres">
      <dgm:prSet presAssocID="{7D2AA575-1EAB-4238-94E3-111CB8FBC7A2}" presName="Name9" presStyleLbl="parChTrans1D2" presStyleIdx="3" presStyleCnt="4"/>
      <dgm:spPr/>
      <dgm:t>
        <a:bodyPr/>
        <a:lstStyle/>
        <a:p>
          <a:endParaRPr lang="ru-RU"/>
        </a:p>
      </dgm:t>
    </dgm:pt>
    <dgm:pt modelId="{3E91635F-78EB-432E-97CA-9519274AB900}" type="pres">
      <dgm:prSet presAssocID="{7D2AA575-1EAB-4238-94E3-111CB8FBC7A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BDD8177-2C70-462E-9556-FB15C1A58D21}" type="pres">
      <dgm:prSet presAssocID="{5E1E0568-8A28-4B3E-BE32-2C4757FC87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D140F-97C7-4F92-B6A8-446DF05195F3}" type="presOf" srcId="{A36C8BEF-6EED-4460-A428-68D38CB07302}" destId="{71F384B4-41A1-428C-9BAD-B79F40B864E1}" srcOrd="0" destOrd="0" presId="urn:microsoft.com/office/officeart/2005/8/layout/radial1"/>
    <dgm:cxn modelId="{E567B4C0-25C0-45DD-9B13-548C9F8EEA67}" type="presOf" srcId="{5E1E0568-8A28-4B3E-BE32-2C4757FC871B}" destId="{4BDD8177-2C70-462E-9556-FB15C1A58D21}" srcOrd="0" destOrd="0" presId="urn:microsoft.com/office/officeart/2005/8/layout/radial1"/>
    <dgm:cxn modelId="{FDEA3800-DB0D-4EF1-A567-B921B0407431}" type="presOf" srcId="{7D2AA575-1EAB-4238-94E3-111CB8FBC7A2}" destId="{3E91635F-78EB-432E-97CA-9519274AB900}" srcOrd="1" destOrd="0" presId="urn:microsoft.com/office/officeart/2005/8/layout/radial1"/>
    <dgm:cxn modelId="{05D43348-54CA-4478-9C3B-F0D3D3D129D9}" type="presOf" srcId="{E48F7852-5983-4CA7-8474-E71C9EA7C34B}" destId="{025811D5-4A9A-466A-BF28-126A6EB5B990}" srcOrd="1" destOrd="0" presId="urn:microsoft.com/office/officeart/2005/8/layout/radial1"/>
    <dgm:cxn modelId="{9059BF9A-69A5-44C5-939B-52E8BF13E5D2}" type="presOf" srcId="{A8D133FE-79B4-4EAA-BD64-051291ADA1CD}" destId="{78E62BD1-F950-4854-B412-E1DD7FD85FCF}" srcOrd="0" destOrd="0" presId="urn:microsoft.com/office/officeart/2005/8/layout/radial1"/>
    <dgm:cxn modelId="{E9A53D2E-C429-4797-A306-664E9ACBD3A1}" type="presOf" srcId="{44B09273-55FE-4892-A5D2-FD8FBFFB2B9A}" destId="{3D3B6E79-797E-41F3-A92A-E244B80899AA}" srcOrd="0" destOrd="0" presId="urn:microsoft.com/office/officeart/2005/8/layout/radial1"/>
    <dgm:cxn modelId="{76A48861-D277-4B34-BC03-6D4E28E634CC}" type="presOf" srcId="{A36C8BEF-6EED-4460-A428-68D38CB07302}" destId="{CA872E98-10A5-452C-A0AC-C50CA4747FCF}" srcOrd="1" destOrd="0" presId="urn:microsoft.com/office/officeart/2005/8/layout/radial1"/>
    <dgm:cxn modelId="{EC5E9237-21CC-4E88-86EF-1AE34DFD0041}" srcId="{A8D133FE-79B4-4EAA-BD64-051291ADA1CD}" destId="{6D8B4731-4E0B-43A4-AD0F-8839DB26A36D}" srcOrd="0" destOrd="0" parTransId="{C5800AF6-FD68-476C-8766-8B2FB9D7557D}" sibTransId="{3445F9CC-5EEA-47E3-A246-98522FAE5A07}"/>
    <dgm:cxn modelId="{C85E7FA3-DE63-4D7F-9E92-A28166550479}" srcId="{A8D133FE-79B4-4EAA-BD64-051291ADA1CD}" destId="{5E1E0568-8A28-4B3E-BE32-2C4757FC871B}" srcOrd="3" destOrd="0" parTransId="{7D2AA575-1EAB-4238-94E3-111CB8FBC7A2}" sibTransId="{DEAF0312-0F6B-43AF-A91A-26E43A55EDCA}"/>
    <dgm:cxn modelId="{CE29FD26-52A6-4EAB-A540-176E40B9999E}" type="presOf" srcId="{E58DD350-F0A2-411C-8CB1-569C2CC87128}" destId="{6D159DF6-A826-41A0-9135-EA6C77228212}" srcOrd="0" destOrd="0" presId="urn:microsoft.com/office/officeart/2005/8/layout/radial1"/>
    <dgm:cxn modelId="{2707183A-AE21-4334-A459-0AE66A93DCA2}" type="presOf" srcId="{C5800AF6-FD68-476C-8766-8B2FB9D7557D}" destId="{A68B0F59-71ED-4C9E-B382-CE24C363974B}" srcOrd="0" destOrd="0" presId="urn:microsoft.com/office/officeart/2005/8/layout/radial1"/>
    <dgm:cxn modelId="{E21B4F50-5400-4B91-B9E6-1DEC884D304F}" srcId="{A8D133FE-79B4-4EAA-BD64-051291ADA1CD}" destId="{E58DD350-F0A2-411C-8CB1-569C2CC87128}" srcOrd="2" destOrd="0" parTransId="{E48F7852-5983-4CA7-8474-E71C9EA7C34B}" sibTransId="{3707EE7A-151B-4A12-8BDC-F94A87FDA56C}"/>
    <dgm:cxn modelId="{15ED75D7-C380-457F-8E97-B4A7F3E9D56F}" type="presOf" srcId="{E48F7852-5983-4CA7-8474-E71C9EA7C34B}" destId="{C43FB171-6BC0-4E51-AC6B-07A32251A6F3}" srcOrd="0" destOrd="0" presId="urn:microsoft.com/office/officeart/2005/8/layout/radial1"/>
    <dgm:cxn modelId="{6CBEEB02-E58A-4820-A91D-8CEB856923AB}" srcId="{A8D133FE-79B4-4EAA-BD64-051291ADA1CD}" destId="{D02A695E-2A4B-4576-B07A-A123B3E534F2}" srcOrd="1" destOrd="0" parTransId="{A36C8BEF-6EED-4460-A428-68D38CB07302}" sibTransId="{0AD2F6E1-E686-4219-9BF6-9D0B709C7C2F}"/>
    <dgm:cxn modelId="{301EB0AD-E2E7-4092-9EC2-4EEAD3F1F51B}" type="presOf" srcId="{7D2AA575-1EAB-4238-94E3-111CB8FBC7A2}" destId="{78365BA4-5CA0-4769-A536-1949D930DD0B}" srcOrd="0" destOrd="0" presId="urn:microsoft.com/office/officeart/2005/8/layout/radial1"/>
    <dgm:cxn modelId="{E5D36C77-CA87-4E93-867D-3EB7FA85E71D}" type="presOf" srcId="{D02A695E-2A4B-4576-B07A-A123B3E534F2}" destId="{EAD7FF54-B7C3-4428-B2EF-8A0B68DB24E6}" srcOrd="0" destOrd="0" presId="urn:microsoft.com/office/officeart/2005/8/layout/radial1"/>
    <dgm:cxn modelId="{3A58EA3C-31C8-4BB4-B2E5-8BFCFE74740D}" type="presOf" srcId="{6D8B4731-4E0B-43A4-AD0F-8839DB26A36D}" destId="{C0E06F9C-BA4B-4827-9DA8-9CA604463AD6}" srcOrd="0" destOrd="0" presId="urn:microsoft.com/office/officeart/2005/8/layout/radial1"/>
    <dgm:cxn modelId="{F70D4CB5-2E4B-413E-A72B-D48CF98DD6DF}" srcId="{44B09273-55FE-4892-A5D2-FD8FBFFB2B9A}" destId="{A8D133FE-79B4-4EAA-BD64-051291ADA1CD}" srcOrd="0" destOrd="0" parTransId="{C8F65D52-F290-4A31-AD28-9013499C5DC3}" sibTransId="{D3F4CB3E-E754-4AA1-AB05-BA42A967D774}"/>
    <dgm:cxn modelId="{4BFD5815-CFC9-491C-8428-118514339C10}" type="presOf" srcId="{C5800AF6-FD68-476C-8766-8B2FB9D7557D}" destId="{171CA989-2A7C-4BA1-9B76-89DB98FEA365}" srcOrd="1" destOrd="0" presId="urn:microsoft.com/office/officeart/2005/8/layout/radial1"/>
    <dgm:cxn modelId="{DD8CFB04-6C30-4024-BEEE-136D07754CDD}" type="presParOf" srcId="{3D3B6E79-797E-41F3-A92A-E244B80899AA}" destId="{78E62BD1-F950-4854-B412-E1DD7FD85FCF}" srcOrd="0" destOrd="0" presId="urn:microsoft.com/office/officeart/2005/8/layout/radial1"/>
    <dgm:cxn modelId="{40862703-FA30-4C23-9F16-FBEC5F6E8995}" type="presParOf" srcId="{3D3B6E79-797E-41F3-A92A-E244B80899AA}" destId="{A68B0F59-71ED-4C9E-B382-CE24C363974B}" srcOrd="1" destOrd="0" presId="urn:microsoft.com/office/officeart/2005/8/layout/radial1"/>
    <dgm:cxn modelId="{180473D2-FDA1-4852-8A59-DFDBF961EFB1}" type="presParOf" srcId="{A68B0F59-71ED-4C9E-B382-CE24C363974B}" destId="{171CA989-2A7C-4BA1-9B76-89DB98FEA365}" srcOrd="0" destOrd="0" presId="urn:microsoft.com/office/officeart/2005/8/layout/radial1"/>
    <dgm:cxn modelId="{E14E57ED-EAC4-4A03-B239-8FD3494D9C24}" type="presParOf" srcId="{3D3B6E79-797E-41F3-A92A-E244B80899AA}" destId="{C0E06F9C-BA4B-4827-9DA8-9CA604463AD6}" srcOrd="2" destOrd="0" presId="urn:microsoft.com/office/officeart/2005/8/layout/radial1"/>
    <dgm:cxn modelId="{D94379C0-E454-4A08-86DD-12CB707B34F5}" type="presParOf" srcId="{3D3B6E79-797E-41F3-A92A-E244B80899AA}" destId="{71F384B4-41A1-428C-9BAD-B79F40B864E1}" srcOrd="3" destOrd="0" presId="urn:microsoft.com/office/officeart/2005/8/layout/radial1"/>
    <dgm:cxn modelId="{D28D0946-8BA9-4E4C-B325-5590FF107C89}" type="presParOf" srcId="{71F384B4-41A1-428C-9BAD-B79F40B864E1}" destId="{CA872E98-10A5-452C-A0AC-C50CA4747FCF}" srcOrd="0" destOrd="0" presId="urn:microsoft.com/office/officeart/2005/8/layout/radial1"/>
    <dgm:cxn modelId="{50BF9D27-382E-45EB-8245-27A96631608F}" type="presParOf" srcId="{3D3B6E79-797E-41F3-A92A-E244B80899AA}" destId="{EAD7FF54-B7C3-4428-B2EF-8A0B68DB24E6}" srcOrd="4" destOrd="0" presId="urn:microsoft.com/office/officeart/2005/8/layout/radial1"/>
    <dgm:cxn modelId="{FFE96227-EBE2-423F-9428-F81117C7FE08}" type="presParOf" srcId="{3D3B6E79-797E-41F3-A92A-E244B80899AA}" destId="{C43FB171-6BC0-4E51-AC6B-07A32251A6F3}" srcOrd="5" destOrd="0" presId="urn:microsoft.com/office/officeart/2005/8/layout/radial1"/>
    <dgm:cxn modelId="{652FCB63-31F4-4DE0-B0EE-D3C0C074B9CA}" type="presParOf" srcId="{C43FB171-6BC0-4E51-AC6B-07A32251A6F3}" destId="{025811D5-4A9A-466A-BF28-126A6EB5B990}" srcOrd="0" destOrd="0" presId="urn:microsoft.com/office/officeart/2005/8/layout/radial1"/>
    <dgm:cxn modelId="{AF9884F1-457D-4CC6-A3C9-A009F23B43AA}" type="presParOf" srcId="{3D3B6E79-797E-41F3-A92A-E244B80899AA}" destId="{6D159DF6-A826-41A0-9135-EA6C77228212}" srcOrd="6" destOrd="0" presId="urn:microsoft.com/office/officeart/2005/8/layout/radial1"/>
    <dgm:cxn modelId="{D8875D33-A23C-4315-97CE-39EB83B40E59}" type="presParOf" srcId="{3D3B6E79-797E-41F3-A92A-E244B80899AA}" destId="{78365BA4-5CA0-4769-A536-1949D930DD0B}" srcOrd="7" destOrd="0" presId="urn:microsoft.com/office/officeart/2005/8/layout/radial1"/>
    <dgm:cxn modelId="{C7ED48FE-B50D-43A5-96F8-EAFB0A2FB5A9}" type="presParOf" srcId="{78365BA4-5CA0-4769-A536-1949D930DD0B}" destId="{3E91635F-78EB-432E-97CA-9519274AB900}" srcOrd="0" destOrd="0" presId="urn:microsoft.com/office/officeart/2005/8/layout/radial1"/>
    <dgm:cxn modelId="{375CA261-FB42-4434-AB21-2CF3DA705CF7}" type="presParOf" srcId="{3D3B6E79-797E-41F3-A92A-E244B80899AA}" destId="{4BDD8177-2C70-462E-9556-FB15C1A58D21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6F3F3F-FDD2-4B0E-8365-32B28171152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251EDC-A8F7-4D08-9444-9274F4A6DD4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3-этап – </a:t>
          </a:r>
          <a:r>
            <a:rPr lang="ru-RU" sz="1200" b="1" dirty="0" err="1" smtClean="0">
              <a:solidFill>
                <a:schemeClr val="tx1"/>
              </a:solidFill>
            </a:rPr>
            <a:t>аналити-ческий</a:t>
          </a:r>
          <a:endParaRPr lang="ru-RU" sz="1200" b="1" dirty="0">
            <a:solidFill>
              <a:schemeClr val="tx1"/>
            </a:solidFill>
          </a:endParaRPr>
        </a:p>
      </dgm:t>
    </dgm:pt>
    <dgm:pt modelId="{08792B49-9985-4C4C-9858-A80F6D35F273}" type="parTrans" cxnId="{609C38C0-2791-4087-A469-EC4E404824E6}">
      <dgm:prSet/>
      <dgm:spPr/>
      <dgm:t>
        <a:bodyPr/>
        <a:lstStyle/>
        <a:p>
          <a:endParaRPr lang="ru-RU"/>
        </a:p>
      </dgm:t>
    </dgm:pt>
    <dgm:pt modelId="{E502975D-CC42-4953-86C5-DAA24459C606}" type="sibTrans" cxnId="{609C38C0-2791-4087-A469-EC4E404824E6}">
      <dgm:prSet/>
      <dgm:spPr/>
      <dgm:t>
        <a:bodyPr/>
        <a:lstStyle/>
        <a:p>
          <a:endParaRPr lang="ru-RU"/>
        </a:p>
      </dgm:t>
    </dgm:pt>
    <dgm:pt modelId="{14239C22-06A4-4D4B-836A-E6A08F2470DB}">
      <dgm:prSet phldrT="[Текст]" custT="1"/>
      <dgm:spPr/>
      <dgm:t>
        <a:bodyPr/>
        <a:lstStyle/>
        <a:p>
          <a:r>
            <a:rPr lang="ru-RU" sz="1400" dirty="0" smtClean="0"/>
            <a:t>Подбор системы формирующих упражнений. Создание программы внеурочной деятельности.</a:t>
          </a:r>
          <a:endParaRPr lang="ru-RU" sz="1400" dirty="0"/>
        </a:p>
      </dgm:t>
    </dgm:pt>
    <dgm:pt modelId="{3323851A-5C10-4189-92EE-EFE8EA47A33A}" type="parTrans" cxnId="{9D91B7FB-CE84-4045-949A-82AF6E23FE52}">
      <dgm:prSet/>
      <dgm:spPr/>
      <dgm:t>
        <a:bodyPr/>
        <a:lstStyle/>
        <a:p>
          <a:endParaRPr lang="ru-RU"/>
        </a:p>
      </dgm:t>
    </dgm:pt>
    <dgm:pt modelId="{BD3523BA-AD5D-4452-A2AA-4CE2763A6552}" type="sibTrans" cxnId="{9D91B7FB-CE84-4045-949A-82AF6E23FE52}">
      <dgm:prSet/>
      <dgm:spPr/>
      <dgm:t>
        <a:bodyPr/>
        <a:lstStyle/>
        <a:p>
          <a:endParaRPr lang="ru-RU"/>
        </a:p>
      </dgm:t>
    </dgm:pt>
    <dgm:pt modelId="{77814526-3D73-4A06-8A00-22FA113AEEE1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1-этап – начальный</a:t>
          </a:r>
          <a:endParaRPr lang="ru-RU" sz="1200" b="1" dirty="0">
            <a:solidFill>
              <a:schemeClr val="tx1"/>
            </a:solidFill>
          </a:endParaRPr>
        </a:p>
      </dgm:t>
    </dgm:pt>
    <dgm:pt modelId="{6895F78B-3CA9-402D-B32B-59AE6C4C2FC6}" type="parTrans" cxnId="{42E34918-AD8A-47B4-88EE-3D98B6AEFD63}">
      <dgm:prSet/>
      <dgm:spPr/>
      <dgm:t>
        <a:bodyPr/>
        <a:lstStyle/>
        <a:p>
          <a:endParaRPr lang="ru-RU"/>
        </a:p>
      </dgm:t>
    </dgm:pt>
    <dgm:pt modelId="{2304E1AE-DF9F-48E3-8215-6884F36BA2C4}" type="sibTrans" cxnId="{42E34918-AD8A-47B4-88EE-3D98B6AEFD63}">
      <dgm:prSet/>
      <dgm:spPr/>
      <dgm:t>
        <a:bodyPr/>
        <a:lstStyle/>
        <a:p>
          <a:endParaRPr lang="ru-RU"/>
        </a:p>
      </dgm:t>
    </dgm:pt>
    <dgm:pt modelId="{44F1C1CB-81B4-469D-9540-6195C89EB7C5}">
      <dgm:prSet custT="1"/>
      <dgm:spPr/>
      <dgm:t>
        <a:bodyPr/>
        <a:lstStyle/>
        <a:p>
          <a:r>
            <a:rPr lang="ru-RU" sz="1200" dirty="0" smtClean="0"/>
            <a:t>2011-2012 годы. Обозначилась проблема – противоречие между традиционными методами обучения и ориентацией ФГОС НОО на активное использование речевых средств и средств ИКТ для решения коммуникативных и познавательных задач; умение использовать различные способы поиска,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предмета.  Изучение педагогической, психологической и методической литературы по данной проблеме.</a:t>
          </a:r>
          <a:endParaRPr lang="ru-RU" sz="1200" dirty="0"/>
        </a:p>
      </dgm:t>
    </dgm:pt>
    <dgm:pt modelId="{1C1F881E-1987-449A-AD7B-D412232C7C57}" type="parTrans" cxnId="{ADBAFE26-8238-40BB-8234-58C694C27C3C}">
      <dgm:prSet/>
      <dgm:spPr/>
      <dgm:t>
        <a:bodyPr/>
        <a:lstStyle/>
        <a:p>
          <a:endParaRPr lang="ru-RU"/>
        </a:p>
      </dgm:t>
    </dgm:pt>
    <dgm:pt modelId="{FF2C5AA9-9866-44E6-AE46-30E84D1F284B}" type="sibTrans" cxnId="{ADBAFE26-8238-40BB-8234-58C694C27C3C}">
      <dgm:prSet/>
      <dgm:spPr/>
      <dgm:t>
        <a:bodyPr/>
        <a:lstStyle/>
        <a:p>
          <a:endParaRPr lang="ru-RU"/>
        </a:p>
      </dgm:t>
    </dgm:pt>
    <dgm:pt modelId="{09BC5C4A-DDD5-4163-B95F-0472ADCAB8E9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2-этап – </a:t>
          </a:r>
          <a:r>
            <a:rPr lang="ru-RU" sz="1200" b="1" dirty="0" err="1" smtClean="0">
              <a:solidFill>
                <a:schemeClr val="tx1"/>
              </a:solidFill>
            </a:rPr>
            <a:t>диагности-ческий</a:t>
          </a:r>
          <a:r>
            <a:rPr lang="ru-RU" sz="800" dirty="0" smtClean="0"/>
            <a:t>. </a:t>
          </a:r>
          <a:endParaRPr lang="ru-RU" sz="800" dirty="0"/>
        </a:p>
      </dgm:t>
    </dgm:pt>
    <dgm:pt modelId="{534A8C58-A263-4055-BD33-F6FC2BDFD5A0}" type="parTrans" cxnId="{C9BDC14A-5C55-46F7-B35A-F23F89FD2DB7}">
      <dgm:prSet/>
      <dgm:spPr/>
      <dgm:t>
        <a:bodyPr/>
        <a:lstStyle/>
        <a:p>
          <a:endParaRPr lang="ru-RU"/>
        </a:p>
      </dgm:t>
    </dgm:pt>
    <dgm:pt modelId="{0B190675-29C4-47EC-BD2F-11BDD7EDE98E}" type="sibTrans" cxnId="{C9BDC14A-5C55-46F7-B35A-F23F89FD2DB7}">
      <dgm:prSet/>
      <dgm:spPr/>
      <dgm:t>
        <a:bodyPr/>
        <a:lstStyle/>
        <a:p>
          <a:endParaRPr lang="ru-RU"/>
        </a:p>
      </dgm:t>
    </dgm:pt>
    <dgm:pt modelId="{32380EDE-06A1-44C0-AE4B-D1F5643BDFA4}">
      <dgm:prSet custT="1"/>
      <dgm:spPr/>
      <dgm:t>
        <a:bodyPr/>
        <a:lstStyle/>
        <a:p>
          <a:r>
            <a:rPr lang="ru-RU" sz="1400" dirty="0" smtClean="0"/>
            <a:t>2012 год. Подбор диагностических материалов, проведение диагностических исследований с обучающимися и их родителями.</a:t>
          </a:r>
          <a:endParaRPr lang="ru-RU" sz="1400" dirty="0"/>
        </a:p>
      </dgm:t>
    </dgm:pt>
    <dgm:pt modelId="{4A420373-5FA8-41A6-B280-B56BFBEEF64A}" type="parTrans" cxnId="{2964D0CC-191B-4F91-9BFC-90AE46A35AF8}">
      <dgm:prSet/>
      <dgm:spPr/>
      <dgm:t>
        <a:bodyPr/>
        <a:lstStyle/>
        <a:p>
          <a:endParaRPr lang="ru-RU"/>
        </a:p>
      </dgm:t>
    </dgm:pt>
    <dgm:pt modelId="{2BE3D7EE-D3A7-4954-B432-9C08BC134EB5}" type="sibTrans" cxnId="{2964D0CC-191B-4F91-9BFC-90AE46A35AF8}">
      <dgm:prSet/>
      <dgm:spPr/>
      <dgm:t>
        <a:bodyPr/>
        <a:lstStyle/>
        <a:p>
          <a:endParaRPr lang="ru-RU"/>
        </a:p>
      </dgm:t>
    </dgm:pt>
    <dgm:pt modelId="{93B72C58-C35B-41B0-A2CE-37BAC845BA7D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4-этап – основной</a:t>
          </a:r>
          <a:endParaRPr lang="ru-RU" sz="1200" b="1" dirty="0">
            <a:solidFill>
              <a:schemeClr val="tx1"/>
            </a:solidFill>
          </a:endParaRPr>
        </a:p>
      </dgm:t>
    </dgm:pt>
    <dgm:pt modelId="{F7432ACE-ABC2-4722-808F-D702FE5380B3}" type="parTrans" cxnId="{D66B53C3-B5BF-45EF-BB39-E79C51ED5593}">
      <dgm:prSet/>
      <dgm:spPr/>
      <dgm:t>
        <a:bodyPr/>
        <a:lstStyle/>
        <a:p>
          <a:endParaRPr lang="ru-RU"/>
        </a:p>
      </dgm:t>
    </dgm:pt>
    <dgm:pt modelId="{1CB6CAB2-752C-4876-A86E-34923544A53A}" type="sibTrans" cxnId="{D66B53C3-B5BF-45EF-BB39-E79C51ED5593}">
      <dgm:prSet/>
      <dgm:spPr/>
      <dgm:t>
        <a:bodyPr/>
        <a:lstStyle/>
        <a:p>
          <a:endParaRPr lang="ru-RU"/>
        </a:p>
      </dgm:t>
    </dgm:pt>
    <dgm:pt modelId="{5F1F1396-CBCD-4F1D-AF73-BD5B12194127}">
      <dgm:prSet custT="1"/>
      <dgm:spPr/>
      <dgm:t>
        <a:bodyPr/>
        <a:lstStyle/>
        <a:p>
          <a:r>
            <a:rPr lang="ru-RU" sz="1400" dirty="0" smtClean="0"/>
            <a:t>2013 год. Реализация системы формирующих упражнений и программы внеурочной деятельности.</a:t>
          </a:r>
          <a:endParaRPr lang="ru-RU" sz="1400" dirty="0"/>
        </a:p>
      </dgm:t>
    </dgm:pt>
    <dgm:pt modelId="{C89D7AC2-B2F9-4528-9C52-8F0A0173665D}" type="parTrans" cxnId="{D974D8CE-4616-4E38-BE9F-B5E585509B83}">
      <dgm:prSet/>
      <dgm:spPr/>
      <dgm:t>
        <a:bodyPr/>
        <a:lstStyle/>
        <a:p>
          <a:endParaRPr lang="ru-RU"/>
        </a:p>
      </dgm:t>
    </dgm:pt>
    <dgm:pt modelId="{A68226E4-437B-416B-959C-84D447F3FE73}" type="sibTrans" cxnId="{D974D8CE-4616-4E38-BE9F-B5E585509B83}">
      <dgm:prSet/>
      <dgm:spPr/>
      <dgm:t>
        <a:bodyPr/>
        <a:lstStyle/>
        <a:p>
          <a:endParaRPr lang="ru-RU"/>
        </a:p>
      </dgm:t>
    </dgm:pt>
    <dgm:pt modelId="{17682EAF-0F73-4703-B09B-6070DDD192B7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5-этап – </a:t>
          </a:r>
          <a:r>
            <a:rPr lang="ru-RU" sz="1200" b="1" dirty="0" err="1" smtClean="0">
              <a:solidFill>
                <a:schemeClr val="tx1"/>
              </a:solidFill>
            </a:rPr>
            <a:t>рефлексив-ный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endParaRPr lang="ru-RU" sz="1200" b="1" dirty="0">
            <a:solidFill>
              <a:schemeClr val="tx1"/>
            </a:solidFill>
          </a:endParaRPr>
        </a:p>
      </dgm:t>
    </dgm:pt>
    <dgm:pt modelId="{0695F6D0-AF33-45E5-877D-521E9799EF59}" type="parTrans" cxnId="{80E30147-5816-45E3-92E4-E13E15892F5D}">
      <dgm:prSet/>
      <dgm:spPr/>
      <dgm:t>
        <a:bodyPr/>
        <a:lstStyle/>
        <a:p>
          <a:endParaRPr lang="ru-RU"/>
        </a:p>
      </dgm:t>
    </dgm:pt>
    <dgm:pt modelId="{3987BD44-7981-4C3C-8FAC-639EE3B7FE27}" type="sibTrans" cxnId="{80E30147-5816-45E3-92E4-E13E15892F5D}">
      <dgm:prSet/>
      <dgm:spPr/>
      <dgm:t>
        <a:bodyPr/>
        <a:lstStyle/>
        <a:p>
          <a:endParaRPr lang="ru-RU"/>
        </a:p>
      </dgm:t>
    </dgm:pt>
    <dgm:pt modelId="{1E506196-67DD-4354-8DD5-AA95ADFB4134}">
      <dgm:prSet/>
      <dgm:spPr/>
      <dgm:t>
        <a:bodyPr/>
        <a:lstStyle/>
        <a:p>
          <a:endParaRPr lang="ru-RU" sz="1000" dirty="0"/>
        </a:p>
      </dgm:t>
    </dgm:pt>
    <dgm:pt modelId="{92B26278-337D-4232-A5CD-13AD6C8F613A}" type="parTrans" cxnId="{D0486C06-732B-46D3-9CCA-DDE7D1E2A810}">
      <dgm:prSet/>
      <dgm:spPr/>
      <dgm:t>
        <a:bodyPr/>
        <a:lstStyle/>
        <a:p>
          <a:endParaRPr lang="ru-RU"/>
        </a:p>
      </dgm:t>
    </dgm:pt>
    <dgm:pt modelId="{1C96C49A-E455-482D-8D1D-4E3A8C8664CF}" type="sibTrans" cxnId="{D0486C06-732B-46D3-9CCA-DDE7D1E2A810}">
      <dgm:prSet/>
      <dgm:spPr/>
      <dgm:t>
        <a:bodyPr/>
        <a:lstStyle/>
        <a:p>
          <a:endParaRPr lang="ru-RU"/>
        </a:p>
      </dgm:t>
    </dgm:pt>
    <dgm:pt modelId="{91258EAF-B879-484A-BFA2-FC61DCA57364}">
      <dgm:prSet custT="1"/>
      <dgm:spPr/>
      <dgm:t>
        <a:bodyPr/>
        <a:lstStyle/>
        <a:p>
          <a:r>
            <a:rPr lang="ru-RU" sz="1400" dirty="0" smtClean="0"/>
            <a:t>2014 год. Проведение диагностических исследований с учащимися. Анализ реализации опыта. Распространение педагогического опыта.</a:t>
          </a:r>
          <a:endParaRPr lang="ru-RU" sz="1400" dirty="0"/>
        </a:p>
      </dgm:t>
    </dgm:pt>
    <dgm:pt modelId="{54203170-6358-40E7-A7BC-9A3A278275B5}" type="parTrans" cxnId="{9946EF96-6BA0-4CEE-A89F-90A7E34220D2}">
      <dgm:prSet/>
      <dgm:spPr/>
      <dgm:t>
        <a:bodyPr/>
        <a:lstStyle/>
        <a:p>
          <a:endParaRPr lang="ru-RU"/>
        </a:p>
      </dgm:t>
    </dgm:pt>
    <dgm:pt modelId="{B9EDE1DF-2694-4C92-A392-8F6B0C3ABC55}" type="sibTrans" cxnId="{9946EF96-6BA0-4CEE-A89F-90A7E34220D2}">
      <dgm:prSet/>
      <dgm:spPr/>
      <dgm:t>
        <a:bodyPr/>
        <a:lstStyle/>
        <a:p>
          <a:endParaRPr lang="ru-RU"/>
        </a:p>
      </dgm:t>
    </dgm:pt>
    <dgm:pt modelId="{7C527B8F-D6A1-4F7D-91A2-2A8B237E4618}" type="pres">
      <dgm:prSet presAssocID="{5E6F3F3F-FDD2-4B0E-8365-32B281711529}" presName="linearFlow" presStyleCnt="0">
        <dgm:presLayoutVars>
          <dgm:dir/>
          <dgm:animLvl val="lvl"/>
          <dgm:resizeHandles val="exact"/>
        </dgm:presLayoutVars>
      </dgm:prSet>
      <dgm:spPr/>
    </dgm:pt>
    <dgm:pt modelId="{B1CBCD14-A8B3-42F6-8502-93366FFA073A}" type="pres">
      <dgm:prSet presAssocID="{77814526-3D73-4A06-8A00-22FA113AEEE1}" presName="composite" presStyleCnt="0"/>
      <dgm:spPr/>
    </dgm:pt>
    <dgm:pt modelId="{FCC7CC12-6016-439E-B23F-E46C70FD52B0}" type="pres">
      <dgm:prSet presAssocID="{77814526-3D73-4A06-8A00-22FA113AEEE1}" presName="parentText" presStyleLbl="alignNode1" presStyleIdx="0" presStyleCnt="5" custLinFactNeighborX="1182" custLinFactNeighborY="-167">
        <dgm:presLayoutVars>
          <dgm:chMax val="1"/>
          <dgm:bulletEnabled val="1"/>
        </dgm:presLayoutVars>
      </dgm:prSet>
      <dgm:spPr/>
    </dgm:pt>
    <dgm:pt modelId="{E52A44B3-92DB-4A5E-8095-F3720877100A}" type="pres">
      <dgm:prSet presAssocID="{77814526-3D73-4A06-8A00-22FA113AEEE1}" presName="descendantText" presStyleLbl="alignAcc1" presStyleIdx="0" presStyleCnt="5" custScaleX="98463" custScaleY="131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9E83C-570C-421C-88F5-1EE47448985B}" type="pres">
      <dgm:prSet presAssocID="{2304E1AE-DF9F-48E3-8215-6884F36BA2C4}" presName="sp" presStyleCnt="0"/>
      <dgm:spPr/>
    </dgm:pt>
    <dgm:pt modelId="{09768684-F29B-45A8-98A5-57A931E12A8C}" type="pres">
      <dgm:prSet presAssocID="{09BC5C4A-DDD5-4163-B95F-0472ADCAB8E9}" presName="composite" presStyleCnt="0"/>
      <dgm:spPr/>
    </dgm:pt>
    <dgm:pt modelId="{542030FE-C789-4B13-862A-AC6E3BD723C0}" type="pres">
      <dgm:prSet presAssocID="{09BC5C4A-DDD5-4163-B95F-0472ADCAB8E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EB67DFE-AE08-4E53-8D1B-BD9F1DC5A708}" type="pres">
      <dgm:prSet presAssocID="{09BC5C4A-DDD5-4163-B95F-0472ADCAB8E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0DB48-D166-42C7-8E25-42DA3BBBD0AE}" type="pres">
      <dgm:prSet presAssocID="{0B190675-29C4-47EC-BD2F-11BDD7EDE98E}" presName="sp" presStyleCnt="0"/>
      <dgm:spPr/>
    </dgm:pt>
    <dgm:pt modelId="{F8D408EB-A841-44A5-BD78-A3FAED4C8EAD}" type="pres">
      <dgm:prSet presAssocID="{79251EDC-A8F7-4D08-9444-9274F4A6DD49}" presName="composite" presStyleCnt="0"/>
      <dgm:spPr/>
    </dgm:pt>
    <dgm:pt modelId="{A3C86592-24FD-4AFE-80BA-56B23CB1A1E3}" type="pres">
      <dgm:prSet presAssocID="{79251EDC-A8F7-4D08-9444-9274F4A6DD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ACA1-A3D7-4484-97C1-0FAAEA7C5E4F}" type="pres">
      <dgm:prSet presAssocID="{79251EDC-A8F7-4D08-9444-9274F4A6DD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AB0F6-571B-462B-AF38-FCF71A87DF56}" type="pres">
      <dgm:prSet presAssocID="{E502975D-CC42-4953-86C5-DAA24459C606}" presName="sp" presStyleCnt="0"/>
      <dgm:spPr/>
    </dgm:pt>
    <dgm:pt modelId="{AB7149D5-DB95-42AD-B82A-3AE70191F741}" type="pres">
      <dgm:prSet presAssocID="{93B72C58-C35B-41B0-A2CE-37BAC845BA7D}" presName="composite" presStyleCnt="0"/>
      <dgm:spPr/>
    </dgm:pt>
    <dgm:pt modelId="{A0DA119D-1DE0-4E79-9C8C-81E507D44A74}" type="pres">
      <dgm:prSet presAssocID="{93B72C58-C35B-41B0-A2CE-37BAC845BA7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C2B4E-B0A0-4A3E-A2B2-20C310B93D0F}" type="pres">
      <dgm:prSet presAssocID="{93B72C58-C35B-41B0-A2CE-37BAC845BA7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F72B4-3B4B-4116-AE4E-384E23162AF7}" type="pres">
      <dgm:prSet presAssocID="{1CB6CAB2-752C-4876-A86E-34923544A53A}" presName="sp" presStyleCnt="0"/>
      <dgm:spPr/>
    </dgm:pt>
    <dgm:pt modelId="{227B1E56-D761-439F-851B-0E5CA42591FB}" type="pres">
      <dgm:prSet presAssocID="{17682EAF-0F73-4703-B09B-6070DDD192B7}" presName="composite" presStyleCnt="0"/>
      <dgm:spPr/>
    </dgm:pt>
    <dgm:pt modelId="{AC19F176-7A0E-4981-9A33-1DFFA2F06831}" type="pres">
      <dgm:prSet presAssocID="{17682EAF-0F73-4703-B09B-6070DDD192B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3394E-7C33-4458-A0AD-5B33C5192DFB}" type="pres">
      <dgm:prSet presAssocID="{17682EAF-0F73-4703-B09B-6070DDD192B7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CC8ACB6-87CB-4020-86D0-A0D5B3BA24F2}" type="presOf" srcId="{77814526-3D73-4A06-8A00-22FA113AEEE1}" destId="{FCC7CC12-6016-439E-B23F-E46C70FD52B0}" srcOrd="0" destOrd="0" presId="urn:microsoft.com/office/officeart/2005/8/layout/chevron2"/>
    <dgm:cxn modelId="{D974D8CE-4616-4E38-BE9F-B5E585509B83}" srcId="{93B72C58-C35B-41B0-A2CE-37BAC845BA7D}" destId="{5F1F1396-CBCD-4F1D-AF73-BD5B12194127}" srcOrd="0" destOrd="0" parTransId="{C89D7AC2-B2F9-4528-9C52-8F0A0173665D}" sibTransId="{A68226E4-437B-416B-959C-84D447F3FE73}"/>
    <dgm:cxn modelId="{43FAE07E-7066-4CC6-BEB4-45C807E74761}" type="presOf" srcId="{79251EDC-A8F7-4D08-9444-9274F4A6DD49}" destId="{A3C86592-24FD-4AFE-80BA-56B23CB1A1E3}" srcOrd="0" destOrd="0" presId="urn:microsoft.com/office/officeart/2005/8/layout/chevron2"/>
    <dgm:cxn modelId="{71FA9FF9-E7F2-4F3E-8EB3-281374BF22EC}" type="presOf" srcId="{1E506196-67DD-4354-8DD5-AA95ADFB4134}" destId="{F253394E-7C33-4458-A0AD-5B33C5192DFB}" srcOrd="0" destOrd="0" presId="urn:microsoft.com/office/officeart/2005/8/layout/chevron2"/>
    <dgm:cxn modelId="{609C38C0-2791-4087-A469-EC4E404824E6}" srcId="{5E6F3F3F-FDD2-4B0E-8365-32B281711529}" destId="{79251EDC-A8F7-4D08-9444-9274F4A6DD49}" srcOrd="2" destOrd="0" parTransId="{08792B49-9985-4C4C-9858-A80F6D35F273}" sibTransId="{E502975D-CC42-4953-86C5-DAA24459C606}"/>
    <dgm:cxn modelId="{2964D0CC-191B-4F91-9BFC-90AE46A35AF8}" srcId="{09BC5C4A-DDD5-4163-B95F-0472ADCAB8E9}" destId="{32380EDE-06A1-44C0-AE4B-D1F5643BDFA4}" srcOrd="0" destOrd="0" parTransId="{4A420373-5FA8-41A6-B280-B56BFBEEF64A}" sibTransId="{2BE3D7EE-D3A7-4954-B432-9C08BC134EB5}"/>
    <dgm:cxn modelId="{5F564EF3-22BD-4E43-926B-C8773FD8BC8D}" type="presOf" srcId="{91258EAF-B879-484A-BFA2-FC61DCA57364}" destId="{F253394E-7C33-4458-A0AD-5B33C5192DFB}" srcOrd="0" destOrd="1" presId="urn:microsoft.com/office/officeart/2005/8/layout/chevron2"/>
    <dgm:cxn modelId="{94620143-2A79-47CD-A7FD-07B69B6DCC4A}" type="presOf" srcId="{5F1F1396-CBCD-4F1D-AF73-BD5B12194127}" destId="{124C2B4E-B0A0-4A3E-A2B2-20C310B93D0F}" srcOrd="0" destOrd="0" presId="urn:microsoft.com/office/officeart/2005/8/layout/chevron2"/>
    <dgm:cxn modelId="{9D91B7FB-CE84-4045-949A-82AF6E23FE52}" srcId="{79251EDC-A8F7-4D08-9444-9274F4A6DD49}" destId="{14239C22-06A4-4D4B-836A-E6A08F2470DB}" srcOrd="0" destOrd="0" parTransId="{3323851A-5C10-4189-92EE-EFE8EA47A33A}" sibTransId="{BD3523BA-AD5D-4452-A2AA-4CE2763A6552}"/>
    <dgm:cxn modelId="{4ABD4C19-68E0-48B0-B3D7-2110720A58BD}" type="presOf" srcId="{17682EAF-0F73-4703-B09B-6070DDD192B7}" destId="{AC19F176-7A0E-4981-9A33-1DFFA2F06831}" srcOrd="0" destOrd="0" presId="urn:microsoft.com/office/officeart/2005/8/layout/chevron2"/>
    <dgm:cxn modelId="{3AC83DE5-50A6-486F-8452-A310A77E8F14}" type="presOf" srcId="{32380EDE-06A1-44C0-AE4B-D1F5643BDFA4}" destId="{CEB67DFE-AE08-4E53-8D1B-BD9F1DC5A708}" srcOrd="0" destOrd="0" presId="urn:microsoft.com/office/officeart/2005/8/layout/chevron2"/>
    <dgm:cxn modelId="{80E30147-5816-45E3-92E4-E13E15892F5D}" srcId="{5E6F3F3F-FDD2-4B0E-8365-32B281711529}" destId="{17682EAF-0F73-4703-B09B-6070DDD192B7}" srcOrd="4" destOrd="0" parTransId="{0695F6D0-AF33-45E5-877D-521E9799EF59}" sibTransId="{3987BD44-7981-4C3C-8FAC-639EE3B7FE27}"/>
    <dgm:cxn modelId="{C9A79F8B-D46D-4B35-8109-29B98A164161}" type="presOf" srcId="{93B72C58-C35B-41B0-A2CE-37BAC845BA7D}" destId="{A0DA119D-1DE0-4E79-9C8C-81E507D44A74}" srcOrd="0" destOrd="0" presId="urn:microsoft.com/office/officeart/2005/8/layout/chevron2"/>
    <dgm:cxn modelId="{F59FEF61-15FE-4A97-9187-2FB4667EB636}" type="presOf" srcId="{5E6F3F3F-FDD2-4B0E-8365-32B281711529}" destId="{7C527B8F-D6A1-4F7D-91A2-2A8B237E4618}" srcOrd="0" destOrd="0" presId="urn:microsoft.com/office/officeart/2005/8/layout/chevron2"/>
    <dgm:cxn modelId="{E1BD3E25-C5DA-4215-989B-3515E5520118}" type="presOf" srcId="{09BC5C4A-DDD5-4163-B95F-0472ADCAB8E9}" destId="{542030FE-C789-4B13-862A-AC6E3BD723C0}" srcOrd="0" destOrd="0" presId="urn:microsoft.com/office/officeart/2005/8/layout/chevron2"/>
    <dgm:cxn modelId="{D66B53C3-B5BF-45EF-BB39-E79C51ED5593}" srcId="{5E6F3F3F-FDD2-4B0E-8365-32B281711529}" destId="{93B72C58-C35B-41B0-A2CE-37BAC845BA7D}" srcOrd="3" destOrd="0" parTransId="{F7432ACE-ABC2-4722-808F-D702FE5380B3}" sibTransId="{1CB6CAB2-752C-4876-A86E-34923544A53A}"/>
    <dgm:cxn modelId="{C9BDC14A-5C55-46F7-B35A-F23F89FD2DB7}" srcId="{5E6F3F3F-FDD2-4B0E-8365-32B281711529}" destId="{09BC5C4A-DDD5-4163-B95F-0472ADCAB8E9}" srcOrd="1" destOrd="0" parTransId="{534A8C58-A263-4055-BD33-F6FC2BDFD5A0}" sibTransId="{0B190675-29C4-47EC-BD2F-11BDD7EDE98E}"/>
    <dgm:cxn modelId="{BAA9DDDC-DF9D-4B62-938D-7E61249097CA}" type="presOf" srcId="{14239C22-06A4-4D4B-836A-E6A08F2470DB}" destId="{2B7CACA1-A3D7-4484-97C1-0FAAEA7C5E4F}" srcOrd="0" destOrd="0" presId="urn:microsoft.com/office/officeart/2005/8/layout/chevron2"/>
    <dgm:cxn modelId="{C1F3179B-6252-4FB6-BB54-EBF7C9E291C3}" type="presOf" srcId="{44F1C1CB-81B4-469D-9540-6195C89EB7C5}" destId="{E52A44B3-92DB-4A5E-8095-F3720877100A}" srcOrd="0" destOrd="0" presId="urn:microsoft.com/office/officeart/2005/8/layout/chevron2"/>
    <dgm:cxn modelId="{9946EF96-6BA0-4CEE-A89F-90A7E34220D2}" srcId="{17682EAF-0F73-4703-B09B-6070DDD192B7}" destId="{91258EAF-B879-484A-BFA2-FC61DCA57364}" srcOrd="1" destOrd="0" parTransId="{54203170-6358-40E7-A7BC-9A3A278275B5}" sibTransId="{B9EDE1DF-2694-4C92-A392-8F6B0C3ABC55}"/>
    <dgm:cxn modelId="{42E34918-AD8A-47B4-88EE-3D98B6AEFD63}" srcId="{5E6F3F3F-FDD2-4B0E-8365-32B281711529}" destId="{77814526-3D73-4A06-8A00-22FA113AEEE1}" srcOrd="0" destOrd="0" parTransId="{6895F78B-3CA9-402D-B32B-59AE6C4C2FC6}" sibTransId="{2304E1AE-DF9F-48E3-8215-6884F36BA2C4}"/>
    <dgm:cxn modelId="{D0486C06-732B-46D3-9CCA-DDE7D1E2A810}" srcId="{17682EAF-0F73-4703-B09B-6070DDD192B7}" destId="{1E506196-67DD-4354-8DD5-AA95ADFB4134}" srcOrd="0" destOrd="0" parTransId="{92B26278-337D-4232-A5CD-13AD6C8F613A}" sibTransId="{1C96C49A-E455-482D-8D1D-4E3A8C8664CF}"/>
    <dgm:cxn modelId="{ADBAFE26-8238-40BB-8234-58C694C27C3C}" srcId="{77814526-3D73-4A06-8A00-22FA113AEEE1}" destId="{44F1C1CB-81B4-469D-9540-6195C89EB7C5}" srcOrd="0" destOrd="0" parTransId="{1C1F881E-1987-449A-AD7B-D412232C7C57}" sibTransId="{FF2C5AA9-9866-44E6-AE46-30E84D1F284B}"/>
    <dgm:cxn modelId="{B16B0322-4546-4989-B67F-AB42E00A3E62}" type="presParOf" srcId="{7C527B8F-D6A1-4F7D-91A2-2A8B237E4618}" destId="{B1CBCD14-A8B3-42F6-8502-93366FFA073A}" srcOrd="0" destOrd="0" presId="urn:microsoft.com/office/officeart/2005/8/layout/chevron2"/>
    <dgm:cxn modelId="{C71F6F8B-9D81-4A6F-891D-10F4819F9AD2}" type="presParOf" srcId="{B1CBCD14-A8B3-42F6-8502-93366FFA073A}" destId="{FCC7CC12-6016-439E-B23F-E46C70FD52B0}" srcOrd="0" destOrd="0" presId="urn:microsoft.com/office/officeart/2005/8/layout/chevron2"/>
    <dgm:cxn modelId="{022E6BEF-BE30-4491-972C-4D8369FB33B2}" type="presParOf" srcId="{B1CBCD14-A8B3-42F6-8502-93366FFA073A}" destId="{E52A44B3-92DB-4A5E-8095-F3720877100A}" srcOrd="1" destOrd="0" presId="urn:microsoft.com/office/officeart/2005/8/layout/chevron2"/>
    <dgm:cxn modelId="{C204D00C-FC76-43E8-AD4B-B5A3FB71463E}" type="presParOf" srcId="{7C527B8F-D6A1-4F7D-91A2-2A8B237E4618}" destId="{FA99E83C-570C-421C-88F5-1EE47448985B}" srcOrd="1" destOrd="0" presId="urn:microsoft.com/office/officeart/2005/8/layout/chevron2"/>
    <dgm:cxn modelId="{46E4A484-00D1-458D-A862-A66C0796F91C}" type="presParOf" srcId="{7C527B8F-D6A1-4F7D-91A2-2A8B237E4618}" destId="{09768684-F29B-45A8-98A5-57A931E12A8C}" srcOrd="2" destOrd="0" presId="urn:microsoft.com/office/officeart/2005/8/layout/chevron2"/>
    <dgm:cxn modelId="{256F0DA7-73D1-4448-AC3E-C6ED55A7E798}" type="presParOf" srcId="{09768684-F29B-45A8-98A5-57A931E12A8C}" destId="{542030FE-C789-4B13-862A-AC6E3BD723C0}" srcOrd="0" destOrd="0" presId="urn:microsoft.com/office/officeart/2005/8/layout/chevron2"/>
    <dgm:cxn modelId="{837B77DD-C820-486D-9D64-FAFCA2D80AA9}" type="presParOf" srcId="{09768684-F29B-45A8-98A5-57A931E12A8C}" destId="{CEB67DFE-AE08-4E53-8D1B-BD9F1DC5A708}" srcOrd="1" destOrd="0" presId="urn:microsoft.com/office/officeart/2005/8/layout/chevron2"/>
    <dgm:cxn modelId="{7307AC66-7AB5-4D89-8079-3BCA8D2F4943}" type="presParOf" srcId="{7C527B8F-D6A1-4F7D-91A2-2A8B237E4618}" destId="{4190DB48-D166-42C7-8E25-42DA3BBBD0AE}" srcOrd="3" destOrd="0" presId="urn:microsoft.com/office/officeart/2005/8/layout/chevron2"/>
    <dgm:cxn modelId="{038D22A3-47CE-4772-97B8-791A6A61A92C}" type="presParOf" srcId="{7C527B8F-D6A1-4F7D-91A2-2A8B237E4618}" destId="{F8D408EB-A841-44A5-BD78-A3FAED4C8EAD}" srcOrd="4" destOrd="0" presId="urn:microsoft.com/office/officeart/2005/8/layout/chevron2"/>
    <dgm:cxn modelId="{B88CA0A2-DBFA-45D6-822C-5EDAC9619FAA}" type="presParOf" srcId="{F8D408EB-A841-44A5-BD78-A3FAED4C8EAD}" destId="{A3C86592-24FD-4AFE-80BA-56B23CB1A1E3}" srcOrd="0" destOrd="0" presId="urn:microsoft.com/office/officeart/2005/8/layout/chevron2"/>
    <dgm:cxn modelId="{D9123F0C-7464-48CC-B099-4AE79AB9D97C}" type="presParOf" srcId="{F8D408EB-A841-44A5-BD78-A3FAED4C8EAD}" destId="{2B7CACA1-A3D7-4484-97C1-0FAAEA7C5E4F}" srcOrd="1" destOrd="0" presId="urn:microsoft.com/office/officeart/2005/8/layout/chevron2"/>
    <dgm:cxn modelId="{9A51918C-ADF3-4DCC-A5A3-9FC4818A073E}" type="presParOf" srcId="{7C527B8F-D6A1-4F7D-91A2-2A8B237E4618}" destId="{501AB0F6-571B-462B-AF38-FCF71A87DF56}" srcOrd="5" destOrd="0" presId="urn:microsoft.com/office/officeart/2005/8/layout/chevron2"/>
    <dgm:cxn modelId="{C69FE816-A07A-43EC-82D2-5787E8A35548}" type="presParOf" srcId="{7C527B8F-D6A1-4F7D-91A2-2A8B237E4618}" destId="{AB7149D5-DB95-42AD-B82A-3AE70191F741}" srcOrd="6" destOrd="0" presId="urn:microsoft.com/office/officeart/2005/8/layout/chevron2"/>
    <dgm:cxn modelId="{E177251E-FBBB-4E46-B93C-2EA9CA566E8D}" type="presParOf" srcId="{AB7149D5-DB95-42AD-B82A-3AE70191F741}" destId="{A0DA119D-1DE0-4E79-9C8C-81E507D44A74}" srcOrd="0" destOrd="0" presId="urn:microsoft.com/office/officeart/2005/8/layout/chevron2"/>
    <dgm:cxn modelId="{86B3EDC9-6C83-40D4-951B-35138455B55F}" type="presParOf" srcId="{AB7149D5-DB95-42AD-B82A-3AE70191F741}" destId="{124C2B4E-B0A0-4A3E-A2B2-20C310B93D0F}" srcOrd="1" destOrd="0" presId="urn:microsoft.com/office/officeart/2005/8/layout/chevron2"/>
    <dgm:cxn modelId="{98CEBA22-9088-45A7-B440-ABBE40587F9C}" type="presParOf" srcId="{7C527B8F-D6A1-4F7D-91A2-2A8B237E4618}" destId="{F7FF72B4-3B4B-4116-AE4E-384E23162AF7}" srcOrd="7" destOrd="0" presId="urn:microsoft.com/office/officeart/2005/8/layout/chevron2"/>
    <dgm:cxn modelId="{56877013-0A58-439F-B99C-A3CD18AB76FE}" type="presParOf" srcId="{7C527B8F-D6A1-4F7D-91A2-2A8B237E4618}" destId="{227B1E56-D761-439F-851B-0E5CA42591FB}" srcOrd="8" destOrd="0" presId="urn:microsoft.com/office/officeart/2005/8/layout/chevron2"/>
    <dgm:cxn modelId="{430636E3-E7F9-465E-9F70-FC7CD1477BE5}" type="presParOf" srcId="{227B1E56-D761-439F-851B-0E5CA42591FB}" destId="{AC19F176-7A0E-4981-9A33-1DFFA2F06831}" srcOrd="0" destOrd="0" presId="urn:microsoft.com/office/officeart/2005/8/layout/chevron2"/>
    <dgm:cxn modelId="{88A03A66-2C51-44F4-8561-8BD46364431E}" type="presParOf" srcId="{227B1E56-D761-439F-851B-0E5CA42591FB}" destId="{F253394E-7C33-4458-A0AD-5B33C5192D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27E24-640B-40C0-AD2C-0CA85FAA3DC5}">
      <dsp:nvSpPr>
        <dsp:cNvPr id="0" name=""/>
        <dsp:cNvSpPr/>
      </dsp:nvSpPr>
      <dsp:spPr>
        <a:xfrm>
          <a:off x="2767" y="73946"/>
          <a:ext cx="269861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низкий</a:t>
          </a:r>
          <a:endParaRPr lang="ru-RU" sz="1900" kern="1200" dirty="0"/>
        </a:p>
      </dsp:txBody>
      <dsp:txXfrm>
        <a:off x="2767" y="73946"/>
        <a:ext cx="2698612" cy="547200"/>
      </dsp:txXfrm>
    </dsp:sp>
    <dsp:sp modelId="{231CFED9-FA08-4CB6-8664-1B632D4AB5F1}">
      <dsp:nvSpPr>
        <dsp:cNvPr id="0" name=""/>
        <dsp:cNvSpPr/>
      </dsp:nvSpPr>
      <dsp:spPr>
        <a:xfrm>
          <a:off x="2767" y="621146"/>
          <a:ext cx="2698612" cy="3442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формальное принятие знаний, стереотипность мышления, произведение учебных действий по образцу, низкий познавательный интерес, пассивность в ситуациях информационного взаимодействия</a:t>
          </a:r>
          <a:endParaRPr lang="ru-RU" sz="1900" kern="1200" dirty="0"/>
        </a:p>
      </dsp:txBody>
      <dsp:txXfrm>
        <a:off x="2767" y="621146"/>
        <a:ext cx="2698612" cy="3442229"/>
      </dsp:txXfrm>
    </dsp:sp>
    <dsp:sp modelId="{D944E562-EC56-47F6-B9D2-37373E6D9600}">
      <dsp:nvSpPr>
        <dsp:cNvPr id="0" name=""/>
        <dsp:cNvSpPr/>
      </dsp:nvSpPr>
      <dsp:spPr>
        <a:xfrm>
          <a:off x="3079185" y="73946"/>
          <a:ext cx="269861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средний</a:t>
          </a:r>
          <a:endParaRPr lang="ru-RU" sz="1900" kern="1200" dirty="0"/>
        </a:p>
      </dsp:txBody>
      <dsp:txXfrm>
        <a:off x="3079185" y="73946"/>
        <a:ext cx="2698612" cy="547200"/>
      </dsp:txXfrm>
    </dsp:sp>
    <dsp:sp modelId="{BAAA3520-AADD-4D87-8AD3-9954AB613FA2}">
      <dsp:nvSpPr>
        <dsp:cNvPr id="0" name=""/>
        <dsp:cNvSpPr/>
      </dsp:nvSpPr>
      <dsp:spPr>
        <a:xfrm>
          <a:off x="3079185" y="621146"/>
          <a:ext cx="2698612" cy="3442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осознанное освоением знаний, самостоятельность суждений, решение поставленных задач различными способами, заинтересованность в получении информационных знаний и умений</a:t>
          </a:r>
          <a:endParaRPr lang="ru-RU" sz="1900" kern="1200" dirty="0"/>
        </a:p>
      </dsp:txBody>
      <dsp:txXfrm>
        <a:off x="3079185" y="621146"/>
        <a:ext cx="2698612" cy="3442229"/>
      </dsp:txXfrm>
    </dsp:sp>
    <dsp:sp modelId="{119F101F-1EAD-4E79-8DCE-0747DB7F44B4}">
      <dsp:nvSpPr>
        <dsp:cNvPr id="0" name=""/>
        <dsp:cNvSpPr/>
      </dsp:nvSpPr>
      <dsp:spPr>
        <a:xfrm>
          <a:off x="6155603" y="73946"/>
          <a:ext cx="269861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высокий</a:t>
          </a:r>
          <a:endParaRPr lang="ru-RU" sz="1900" kern="1200" dirty="0"/>
        </a:p>
      </dsp:txBody>
      <dsp:txXfrm>
        <a:off x="6155603" y="73946"/>
        <a:ext cx="2698612" cy="547200"/>
      </dsp:txXfrm>
    </dsp:sp>
    <dsp:sp modelId="{3CFD7B83-08C1-4CAC-9CB0-18EA795269EF}">
      <dsp:nvSpPr>
        <dsp:cNvPr id="0" name=""/>
        <dsp:cNvSpPr/>
      </dsp:nvSpPr>
      <dsp:spPr>
        <a:xfrm>
          <a:off x="6155603" y="621146"/>
          <a:ext cx="2698612" cy="3442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способность анализировать усвоение знаний, гибкость мышления, творческий стиль информационной деятельности</a:t>
          </a:r>
          <a:endParaRPr lang="ru-RU" sz="1900" kern="1200" dirty="0"/>
        </a:p>
      </dsp:txBody>
      <dsp:txXfrm>
        <a:off x="6155603" y="621146"/>
        <a:ext cx="2698612" cy="3442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419B7-8393-4378-9B91-82973BF12B1B}">
      <dsp:nvSpPr>
        <dsp:cNvPr id="0" name=""/>
        <dsp:cNvSpPr/>
      </dsp:nvSpPr>
      <dsp:spPr>
        <a:xfrm>
          <a:off x="720083" y="2642723"/>
          <a:ext cx="1809120" cy="90456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культура</a:t>
          </a:r>
        </a:p>
      </dsp:txBody>
      <dsp:txXfrm>
        <a:off x="746577" y="2669217"/>
        <a:ext cx="1756132" cy="851572"/>
      </dsp:txXfrm>
    </dsp:sp>
    <dsp:sp modelId="{4355139A-D539-4EEB-8239-07194C251100}">
      <dsp:nvSpPr>
        <dsp:cNvPr id="0" name=""/>
        <dsp:cNvSpPr/>
      </dsp:nvSpPr>
      <dsp:spPr>
        <a:xfrm rot="17719147">
          <a:off x="2023398" y="2283152"/>
          <a:ext cx="1767496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82224" y="13302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48307" y="2317192"/>
        <a:ext cx="0" cy="0"/>
      </dsp:txXfrm>
    </dsp:sp>
    <dsp:sp modelId="{9D001442-B6EA-4A02-959C-6FEF385A9606}">
      <dsp:nvSpPr>
        <dsp:cNvPr id="0" name=""/>
        <dsp:cNvSpPr/>
      </dsp:nvSpPr>
      <dsp:spPr>
        <a:xfrm>
          <a:off x="3285090" y="1045012"/>
          <a:ext cx="1809120" cy="90456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Учебные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занятия</a:t>
          </a:r>
        </a:p>
      </dsp:txBody>
      <dsp:txXfrm>
        <a:off x="3311584" y="1071506"/>
        <a:ext cx="1756132" cy="851572"/>
      </dsp:txXfrm>
    </dsp:sp>
    <dsp:sp modelId="{9F5B15BF-B0E2-4927-A835-69BDE0534558}">
      <dsp:nvSpPr>
        <dsp:cNvPr id="0" name=""/>
        <dsp:cNvSpPr/>
      </dsp:nvSpPr>
      <dsp:spPr>
        <a:xfrm rot="18216626">
          <a:off x="4815384" y="964175"/>
          <a:ext cx="1249061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3731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96623" y="985890"/>
        <a:ext cx="0" cy="0"/>
      </dsp:txXfrm>
    </dsp:sp>
    <dsp:sp modelId="{6A5DEDCC-2D47-46AD-8BEB-3272E5AA40FA}">
      <dsp:nvSpPr>
        <dsp:cNvPr id="0" name=""/>
        <dsp:cNvSpPr/>
      </dsp:nvSpPr>
      <dsp:spPr>
        <a:xfrm>
          <a:off x="5785620" y="4768"/>
          <a:ext cx="1809120" cy="90456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Учебная </a:t>
          </a: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деятельность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12114" y="31262"/>
        <a:ext cx="1756132" cy="851572"/>
      </dsp:txXfrm>
    </dsp:sp>
    <dsp:sp modelId="{37781C62-76F7-42D3-8EA7-0A85EB0329B8}">
      <dsp:nvSpPr>
        <dsp:cNvPr id="0" name=""/>
        <dsp:cNvSpPr/>
      </dsp:nvSpPr>
      <dsp:spPr>
        <a:xfrm>
          <a:off x="5094210" y="1484297"/>
          <a:ext cx="691409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11325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422630" y="1480007"/>
        <a:ext cx="0" cy="0"/>
      </dsp:txXfrm>
    </dsp:sp>
    <dsp:sp modelId="{5C7F6950-AA0E-4EF2-813A-62F568129EFF}">
      <dsp:nvSpPr>
        <dsp:cNvPr id="0" name=""/>
        <dsp:cNvSpPr/>
      </dsp:nvSpPr>
      <dsp:spPr>
        <a:xfrm>
          <a:off x="5785620" y="1045012"/>
          <a:ext cx="1809120" cy="90456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Технология критического мышления</a:t>
          </a:r>
        </a:p>
      </dsp:txBody>
      <dsp:txXfrm>
        <a:off x="5812114" y="1071506"/>
        <a:ext cx="1756132" cy="851572"/>
      </dsp:txXfrm>
    </dsp:sp>
    <dsp:sp modelId="{37B5D876-9233-4890-8F8A-F4BAF2327A92}">
      <dsp:nvSpPr>
        <dsp:cNvPr id="0" name=""/>
        <dsp:cNvSpPr/>
      </dsp:nvSpPr>
      <dsp:spPr>
        <a:xfrm rot="3383374">
          <a:off x="4815384" y="2004419"/>
          <a:ext cx="1249061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3731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448635" y="1974122"/>
        <a:ext cx="0" cy="0"/>
      </dsp:txXfrm>
    </dsp:sp>
    <dsp:sp modelId="{79E6FB22-23A5-464B-9040-B9AA84722623}">
      <dsp:nvSpPr>
        <dsp:cNvPr id="0" name=""/>
        <dsp:cNvSpPr/>
      </dsp:nvSpPr>
      <dsp:spPr>
        <a:xfrm>
          <a:off x="5785620" y="2085256"/>
          <a:ext cx="1809120" cy="90456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Приёмы работы с информативными текстами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12114" y="2111750"/>
        <a:ext cx="1756132" cy="851572"/>
      </dsp:txXfrm>
    </dsp:sp>
    <dsp:sp modelId="{A9A39DA6-B52E-4566-8CEB-C4DA243FDBDC}">
      <dsp:nvSpPr>
        <dsp:cNvPr id="0" name=""/>
        <dsp:cNvSpPr/>
      </dsp:nvSpPr>
      <dsp:spPr>
        <a:xfrm rot="3937974">
          <a:off x="2014051" y="3880863"/>
          <a:ext cx="1753951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2011" y="13302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12878" y="3835824"/>
        <a:ext cx="0" cy="0"/>
      </dsp:txXfrm>
    </dsp:sp>
    <dsp:sp modelId="{C0ADAD1A-5FD2-45A1-BA11-95B9B39FE903}">
      <dsp:nvSpPr>
        <dsp:cNvPr id="0" name=""/>
        <dsp:cNvSpPr/>
      </dsp:nvSpPr>
      <dsp:spPr>
        <a:xfrm>
          <a:off x="3252851" y="4240434"/>
          <a:ext cx="1809120" cy="90456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Внеурочная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деятельность</a:t>
          </a:r>
        </a:p>
      </dsp:txBody>
      <dsp:txXfrm>
        <a:off x="3279345" y="4266928"/>
        <a:ext cx="1756132" cy="851572"/>
      </dsp:txXfrm>
    </dsp:sp>
    <dsp:sp modelId="{7CE109C9-2162-4A18-A293-89BAD2AEB1CD}">
      <dsp:nvSpPr>
        <dsp:cNvPr id="0" name=""/>
        <dsp:cNvSpPr/>
      </dsp:nvSpPr>
      <dsp:spPr>
        <a:xfrm rot="18179136">
          <a:off x="4759201" y="4122252"/>
          <a:ext cx="1329189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7139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77831" y="4145029"/>
        <a:ext cx="0" cy="0"/>
      </dsp:txXfrm>
    </dsp:sp>
    <dsp:sp modelId="{48C93AE6-D62E-4274-ABF0-3B2BD3C4F072}">
      <dsp:nvSpPr>
        <dsp:cNvPr id="0" name=""/>
        <dsp:cNvSpPr/>
      </dsp:nvSpPr>
      <dsp:spPr>
        <a:xfrm>
          <a:off x="5785620" y="3125500"/>
          <a:ext cx="1809120" cy="90456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Социальное проектирование</a:t>
          </a:r>
        </a:p>
      </dsp:txBody>
      <dsp:txXfrm>
        <a:off x="5812114" y="3151994"/>
        <a:ext cx="1756132" cy="851572"/>
      </dsp:txXfrm>
    </dsp:sp>
    <dsp:sp modelId="{A11118C7-0B53-4EEB-B9B3-E5D51A1F74B4}">
      <dsp:nvSpPr>
        <dsp:cNvPr id="0" name=""/>
        <dsp:cNvSpPr/>
      </dsp:nvSpPr>
      <dsp:spPr>
        <a:xfrm>
          <a:off x="5061972" y="4679719"/>
          <a:ext cx="723648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35167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405704" y="4674623"/>
        <a:ext cx="0" cy="0"/>
      </dsp:txXfrm>
    </dsp:sp>
    <dsp:sp modelId="{DBFFBC1D-738A-425A-A0C1-C85FDDE16571}">
      <dsp:nvSpPr>
        <dsp:cNvPr id="0" name=""/>
        <dsp:cNvSpPr/>
      </dsp:nvSpPr>
      <dsp:spPr>
        <a:xfrm>
          <a:off x="5785620" y="4165744"/>
          <a:ext cx="1857568" cy="1053939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Виды деятельности: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исследовательская, проектная, творческая, планирование, анализ, рефлексия.</a:t>
          </a:r>
        </a:p>
      </dsp:txBody>
      <dsp:txXfrm>
        <a:off x="5816489" y="4196613"/>
        <a:ext cx="1795830" cy="992201"/>
      </dsp:txXfrm>
    </dsp:sp>
    <dsp:sp modelId="{FAF07E3E-B8BF-473A-98DC-3802BB524598}">
      <dsp:nvSpPr>
        <dsp:cNvPr id="0" name=""/>
        <dsp:cNvSpPr/>
      </dsp:nvSpPr>
      <dsp:spPr>
        <a:xfrm rot="3420864">
          <a:off x="4759201" y="5237185"/>
          <a:ext cx="1329189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7139" y="133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433578" y="5204216"/>
        <a:ext cx="0" cy="0"/>
      </dsp:txXfrm>
    </dsp:sp>
    <dsp:sp modelId="{21706F35-3CF3-4D06-A981-DDCCBE153A5E}">
      <dsp:nvSpPr>
        <dsp:cNvPr id="0" name=""/>
        <dsp:cNvSpPr/>
      </dsp:nvSpPr>
      <dsp:spPr>
        <a:xfrm>
          <a:off x="5785620" y="5355367"/>
          <a:ext cx="1809120" cy="90456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Формы занятий: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практикумы, КТД, беседы, игры, викторины, акции</a:t>
          </a:r>
        </a:p>
      </dsp:txBody>
      <dsp:txXfrm>
        <a:off x="5812114" y="5381861"/>
        <a:ext cx="1756132" cy="851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7E8DB-3A66-42B7-AF48-32646FBFC33E}">
      <dsp:nvSpPr>
        <dsp:cNvPr id="0" name=""/>
        <dsp:cNvSpPr/>
      </dsp:nvSpPr>
      <dsp:spPr>
        <a:xfrm>
          <a:off x="3251161" y="1991021"/>
          <a:ext cx="1706589" cy="17065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Организм человека</a:t>
          </a:r>
          <a:endParaRPr lang="ru-RU" sz="2600" kern="1200" dirty="0"/>
        </a:p>
      </dsp:txBody>
      <dsp:txXfrm>
        <a:off x="3334470" y="2074330"/>
        <a:ext cx="1539971" cy="1539971"/>
      </dsp:txXfrm>
    </dsp:sp>
    <dsp:sp modelId="{CD15E8E0-AD42-4576-875F-EE60ADEBC81A}">
      <dsp:nvSpPr>
        <dsp:cNvPr id="0" name=""/>
        <dsp:cNvSpPr/>
      </dsp:nvSpPr>
      <dsp:spPr>
        <a:xfrm rot="16200000">
          <a:off x="3680897" y="1567462"/>
          <a:ext cx="8471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711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B9CE7-B4DC-4D49-81C9-430531CD93A2}">
      <dsp:nvSpPr>
        <dsp:cNvPr id="0" name=""/>
        <dsp:cNvSpPr/>
      </dsp:nvSpPr>
      <dsp:spPr>
        <a:xfrm>
          <a:off x="3532748" y="488"/>
          <a:ext cx="1143415" cy="1143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Дыха</a:t>
          </a:r>
          <a:r>
            <a:rPr lang="ru-RU" sz="1400" kern="1200" dirty="0" smtClean="0"/>
            <a:t>-тельная система</a:t>
          </a:r>
          <a:endParaRPr lang="ru-RU" sz="1400" kern="1200" dirty="0"/>
        </a:p>
      </dsp:txBody>
      <dsp:txXfrm>
        <a:off x="3588565" y="56305"/>
        <a:ext cx="1031781" cy="1031781"/>
      </dsp:txXfrm>
    </dsp:sp>
    <dsp:sp modelId="{158632B3-766E-4713-A1D7-32C0594FA5B1}">
      <dsp:nvSpPr>
        <dsp:cNvPr id="0" name=""/>
        <dsp:cNvSpPr/>
      </dsp:nvSpPr>
      <dsp:spPr>
        <a:xfrm rot="19800000">
          <a:off x="4915771" y="2194998"/>
          <a:ext cx="6266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66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8048D-2AE7-4F27-A9D1-4597D2AC5737}">
      <dsp:nvSpPr>
        <dsp:cNvPr id="0" name=""/>
        <dsp:cNvSpPr/>
      </dsp:nvSpPr>
      <dsp:spPr>
        <a:xfrm>
          <a:off x="5500461" y="1136548"/>
          <a:ext cx="1143415" cy="11434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Крове-</a:t>
          </a:r>
          <a:r>
            <a:rPr lang="ru-RU" sz="1400" kern="1200" dirty="0" err="1" smtClean="0"/>
            <a:t>носная</a:t>
          </a:r>
          <a:r>
            <a:rPr lang="ru-RU" sz="1400" kern="1200" dirty="0" smtClean="0"/>
            <a:t> система</a:t>
          </a:r>
          <a:endParaRPr lang="ru-RU" sz="1400" kern="1200" dirty="0"/>
        </a:p>
      </dsp:txBody>
      <dsp:txXfrm>
        <a:off x="5556278" y="1192365"/>
        <a:ext cx="1031781" cy="1031781"/>
      </dsp:txXfrm>
    </dsp:sp>
    <dsp:sp modelId="{60D69AEE-2AFD-4596-AA5A-60C18AECE07F}">
      <dsp:nvSpPr>
        <dsp:cNvPr id="0" name=""/>
        <dsp:cNvSpPr/>
      </dsp:nvSpPr>
      <dsp:spPr>
        <a:xfrm rot="1800000">
          <a:off x="4915771" y="3493633"/>
          <a:ext cx="6266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66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85A97-1478-4D91-8BC8-18B60350B6D2}">
      <dsp:nvSpPr>
        <dsp:cNvPr id="0" name=""/>
        <dsp:cNvSpPr/>
      </dsp:nvSpPr>
      <dsp:spPr>
        <a:xfrm>
          <a:off x="5500461" y="3408668"/>
          <a:ext cx="1143415" cy="11434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Опорно-двигатель-</a:t>
          </a:r>
          <a:r>
            <a:rPr lang="ru-RU" sz="1400" kern="1200" dirty="0" err="1" smtClean="0"/>
            <a:t>ная</a:t>
          </a:r>
          <a:r>
            <a:rPr lang="ru-RU" sz="1400" kern="1200" dirty="0" smtClean="0"/>
            <a:t> система</a:t>
          </a:r>
          <a:endParaRPr lang="ru-RU" sz="1400" kern="1200" dirty="0"/>
        </a:p>
      </dsp:txBody>
      <dsp:txXfrm>
        <a:off x="5556278" y="3464485"/>
        <a:ext cx="1031781" cy="1031781"/>
      </dsp:txXfrm>
    </dsp:sp>
    <dsp:sp modelId="{7E0FBC66-E2BA-43B3-A914-05D37A4EE6D8}">
      <dsp:nvSpPr>
        <dsp:cNvPr id="0" name=""/>
        <dsp:cNvSpPr/>
      </dsp:nvSpPr>
      <dsp:spPr>
        <a:xfrm rot="5400000">
          <a:off x="3680897" y="4121169"/>
          <a:ext cx="8471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711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733CF-CDAB-42AB-B6A1-1278852F9A0E}">
      <dsp:nvSpPr>
        <dsp:cNvPr id="0" name=""/>
        <dsp:cNvSpPr/>
      </dsp:nvSpPr>
      <dsp:spPr>
        <a:xfrm>
          <a:off x="3532748" y="4544728"/>
          <a:ext cx="1143415" cy="11434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Нервная система</a:t>
          </a:r>
          <a:endParaRPr lang="ru-RU" sz="1400" kern="1200" dirty="0"/>
        </a:p>
      </dsp:txBody>
      <dsp:txXfrm>
        <a:off x="3588565" y="4600545"/>
        <a:ext cx="1031781" cy="1031781"/>
      </dsp:txXfrm>
    </dsp:sp>
    <dsp:sp modelId="{2897807F-1473-4ECE-90E8-9622C67E64E4}">
      <dsp:nvSpPr>
        <dsp:cNvPr id="0" name=""/>
        <dsp:cNvSpPr/>
      </dsp:nvSpPr>
      <dsp:spPr>
        <a:xfrm rot="9000000">
          <a:off x="2666471" y="3493633"/>
          <a:ext cx="6266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66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BA250-8245-418B-8575-1753E6C0E35B}">
      <dsp:nvSpPr>
        <dsp:cNvPr id="0" name=""/>
        <dsp:cNvSpPr/>
      </dsp:nvSpPr>
      <dsp:spPr>
        <a:xfrm>
          <a:off x="1565035" y="3408668"/>
          <a:ext cx="1143415" cy="1143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Пище-</a:t>
          </a:r>
          <a:r>
            <a:rPr lang="ru-RU" sz="1400" kern="1200" dirty="0" err="1" smtClean="0"/>
            <a:t>варительная</a:t>
          </a:r>
          <a:r>
            <a:rPr lang="ru-RU" sz="1400" kern="1200" dirty="0" smtClean="0"/>
            <a:t> система</a:t>
          </a:r>
          <a:endParaRPr lang="ru-RU" sz="1400" kern="1200" dirty="0"/>
        </a:p>
      </dsp:txBody>
      <dsp:txXfrm>
        <a:off x="1620852" y="3464485"/>
        <a:ext cx="1031781" cy="1031781"/>
      </dsp:txXfrm>
    </dsp:sp>
    <dsp:sp modelId="{9B25535E-0408-443A-BF12-115C53397E35}">
      <dsp:nvSpPr>
        <dsp:cNvPr id="0" name=""/>
        <dsp:cNvSpPr/>
      </dsp:nvSpPr>
      <dsp:spPr>
        <a:xfrm rot="12600000">
          <a:off x="2666471" y="2194998"/>
          <a:ext cx="6266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66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D995B-B503-4539-918E-6FEAF1813E84}">
      <dsp:nvSpPr>
        <dsp:cNvPr id="0" name=""/>
        <dsp:cNvSpPr/>
      </dsp:nvSpPr>
      <dsp:spPr>
        <a:xfrm>
          <a:off x="1565035" y="1136548"/>
          <a:ext cx="1143415" cy="1143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Выдели-тельная система</a:t>
          </a:r>
          <a:endParaRPr lang="ru-RU" sz="1400" kern="1200" dirty="0"/>
        </a:p>
      </dsp:txBody>
      <dsp:txXfrm>
        <a:off x="1620852" y="1192365"/>
        <a:ext cx="1031781" cy="1031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62BD1-F950-4854-B412-E1DD7FD85FCF}">
      <dsp:nvSpPr>
        <dsp:cNvPr id="0" name=""/>
        <dsp:cNvSpPr/>
      </dsp:nvSpPr>
      <dsp:spPr>
        <a:xfrm>
          <a:off x="3141597" y="2430914"/>
          <a:ext cx="1866218" cy="18662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1-й год</a:t>
          </a:r>
          <a:endParaRPr lang="ru-RU" sz="4500" kern="1200" dirty="0"/>
        </a:p>
      </dsp:txBody>
      <dsp:txXfrm>
        <a:off x="3414898" y="2704215"/>
        <a:ext cx="1319616" cy="1319616"/>
      </dsp:txXfrm>
    </dsp:sp>
    <dsp:sp modelId="{56134D3B-EBF6-416D-AF1F-1C1E28C4784E}">
      <dsp:nvSpPr>
        <dsp:cNvPr id="0" name=""/>
        <dsp:cNvSpPr/>
      </dsp:nvSpPr>
      <dsp:spPr>
        <a:xfrm rot="16200000">
          <a:off x="3794745" y="2130870"/>
          <a:ext cx="559922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559922" y="200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0708" y="2136955"/>
        <a:ext cx="27996" cy="27996"/>
      </dsp:txXfrm>
    </dsp:sp>
    <dsp:sp modelId="{385F8BC2-AA96-42F1-B4F2-C8CB1063FF76}">
      <dsp:nvSpPr>
        <dsp:cNvPr id="0" name=""/>
        <dsp:cNvSpPr/>
      </dsp:nvSpPr>
      <dsp:spPr>
        <a:xfrm>
          <a:off x="2989416" y="4774"/>
          <a:ext cx="2170579" cy="18662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«Азбука дороги»</a:t>
          </a:r>
          <a:endParaRPr lang="ru-RU" sz="1700" kern="1200" dirty="0"/>
        </a:p>
      </dsp:txBody>
      <dsp:txXfrm>
        <a:off x="3307290" y="278075"/>
        <a:ext cx="1534831" cy="1319616"/>
      </dsp:txXfrm>
    </dsp:sp>
    <dsp:sp modelId="{A9D311BE-B710-491C-AB8E-4DF420CE0661}">
      <dsp:nvSpPr>
        <dsp:cNvPr id="0" name=""/>
        <dsp:cNvSpPr/>
      </dsp:nvSpPr>
      <dsp:spPr>
        <a:xfrm rot="20520000">
          <a:off x="4956127" y="3017592"/>
          <a:ext cx="245952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245952" y="200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72954" y="3031526"/>
        <a:ext cx="12297" cy="12297"/>
      </dsp:txXfrm>
    </dsp:sp>
    <dsp:sp modelId="{C9C7615F-D25F-4D71-9C2F-54F09C267557}">
      <dsp:nvSpPr>
        <dsp:cNvPr id="0" name=""/>
        <dsp:cNvSpPr/>
      </dsp:nvSpPr>
      <dsp:spPr>
        <a:xfrm>
          <a:off x="5079809" y="1681195"/>
          <a:ext cx="2604587" cy="18662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</a:t>
          </a:r>
          <a:r>
            <a:rPr lang="ru-RU" sz="1700" kern="1200" smtClean="0"/>
            <a:t>«Первоклассник»</a:t>
          </a:r>
          <a:endParaRPr lang="ru-RU" sz="1700" kern="1200" dirty="0"/>
        </a:p>
      </dsp:txBody>
      <dsp:txXfrm>
        <a:off x="5461242" y="1954496"/>
        <a:ext cx="1841721" cy="1319616"/>
      </dsp:txXfrm>
    </dsp:sp>
    <dsp:sp modelId="{D5325EE1-5DA8-42FE-A6BD-8453C026A84D}">
      <dsp:nvSpPr>
        <dsp:cNvPr id="0" name=""/>
        <dsp:cNvSpPr/>
      </dsp:nvSpPr>
      <dsp:spPr>
        <a:xfrm rot="3240000">
          <a:off x="4519271" y="4302762"/>
          <a:ext cx="504119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504119" y="200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58728" y="4310242"/>
        <a:ext cx="25205" cy="25205"/>
      </dsp:txXfrm>
    </dsp:sp>
    <dsp:sp modelId="{A5EF4726-23C6-43C5-AB0F-914837198F93}">
      <dsp:nvSpPr>
        <dsp:cNvPr id="0" name=""/>
        <dsp:cNvSpPr/>
      </dsp:nvSpPr>
      <dsp:spPr>
        <a:xfrm>
          <a:off x="4371320" y="4393703"/>
          <a:ext cx="2258870" cy="18662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«Мой город»</a:t>
          </a:r>
          <a:endParaRPr lang="ru-RU" sz="1700" kern="1200" dirty="0"/>
        </a:p>
      </dsp:txBody>
      <dsp:txXfrm>
        <a:off x="4702124" y="4667004"/>
        <a:ext cx="1597262" cy="1319616"/>
      </dsp:txXfrm>
    </dsp:sp>
    <dsp:sp modelId="{FF5C7F4A-276C-4AED-8438-5E484075B9BE}">
      <dsp:nvSpPr>
        <dsp:cNvPr id="0" name=""/>
        <dsp:cNvSpPr/>
      </dsp:nvSpPr>
      <dsp:spPr>
        <a:xfrm rot="7560000">
          <a:off x="3120680" y="4305484"/>
          <a:ext cx="510848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510848" y="200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63332" y="4312796"/>
        <a:ext cx="25542" cy="25542"/>
      </dsp:txXfrm>
    </dsp:sp>
    <dsp:sp modelId="{A8D93853-D87D-46C1-95FD-EEEF08DCB204}">
      <dsp:nvSpPr>
        <dsp:cNvPr id="0" name=""/>
        <dsp:cNvSpPr/>
      </dsp:nvSpPr>
      <dsp:spPr>
        <a:xfrm>
          <a:off x="1547438" y="4393703"/>
          <a:ext cx="2202436" cy="18662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«Добрые волшебницы»</a:t>
          </a:r>
          <a:endParaRPr lang="ru-RU" sz="1700" kern="1200" dirty="0"/>
        </a:p>
      </dsp:txBody>
      <dsp:txXfrm>
        <a:off x="1869977" y="4667004"/>
        <a:ext cx="1557358" cy="1319616"/>
      </dsp:txXfrm>
    </dsp:sp>
    <dsp:sp modelId="{26D2384C-8611-4E3B-813A-1DC0418FB31B}">
      <dsp:nvSpPr>
        <dsp:cNvPr id="0" name=""/>
        <dsp:cNvSpPr/>
      </dsp:nvSpPr>
      <dsp:spPr>
        <a:xfrm rot="11880000">
          <a:off x="2774747" y="2990257"/>
          <a:ext cx="422867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422867" y="200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75609" y="2999768"/>
        <a:ext cx="21143" cy="21143"/>
      </dsp:txXfrm>
    </dsp:sp>
    <dsp:sp modelId="{F6F2F538-D4FF-42AE-993A-8EBEE006B6E5}">
      <dsp:nvSpPr>
        <dsp:cNvPr id="0" name=""/>
        <dsp:cNvSpPr/>
      </dsp:nvSpPr>
      <dsp:spPr>
        <a:xfrm>
          <a:off x="678874" y="1681195"/>
          <a:ext cx="2176869" cy="186621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«Улыбка детства»</a:t>
          </a:r>
          <a:endParaRPr lang="ru-RU" sz="1700" kern="1200" dirty="0"/>
        </a:p>
      </dsp:txBody>
      <dsp:txXfrm>
        <a:off x="997669" y="1954496"/>
        <a:ext cx="1539279" cy="1319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62BD1-F950-4854-B412-E1DD7FD85FCF}">
      <dsp:nvSpPr>
        <dsp:cNvPr id="0" name=""/>
        <dsp:cNvSpPr/>
      </dsp:nvSpPr>
      <dsp:spPr>
        <a:xfrm>
          <a:off x="3319631" y="2270343"/>
          <a:ext cx="1724009" cy="1724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2-й год</a:t>
          </a:r>
          <a:endParaRPr lang="ru-RU" sz="4100" kern="1200" dirty="0"/>
        </a:p>
      </dsp:txBody>
      <dsp:txXfrm>
        <a:off x="3572106" y="2522818"/>
        <a:ext cx="1219059" cy="1219059"/>
      </dsp:txXfrm>
    </dsp:sp>
    <dsp:sp modelId="{A68B0F59-71ED-4C9E-B382-CE24C363974B}">
      <dsp:nvSpPr>
        <dsp:cNvPr id="0" name=""/>
        <dsp:cNvSpPr/>
      </dsp:nvSpPr>
      <dsp:spPr>
        <a:xfrm rot="16200000">
          <a:off x="3921149" y="1991304"/>
          <a:ext cx="520973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520973" y="185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8611" y="1996832"/>
        <a:ext cx="26048" cy="26048"/>
      </dsp:txXfrm>
    </dsp:sp>
    <dsp:sp modelId="{C0E06F9C-BA4B-4827-9DA8-9CA604463AD6}">
      <dsp:nvSpPr>
        <dsp:cNvPr id="0" name=""/>
        <dsp:cNvSpPr/>
      </dsp:nvSpPr>
      <dsp:spPr>
        <a:xfrm>
          <a:off x="3319631" y="25360"/>
          <a:ext cx="1724009" cy="17240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«Моя семья»</a:t>
          </a:r>
          <a:endParaRPr lang="ru-RU" sz="1700" kern="1200" dirty="0"/>
        </a:p>
      </dsp:txBody>
      <dsp:txXfrm>
        <a:off x="3572106" y="277835"/>
        <a:ext cx="1219059" cy="1219059"/>
      </dsp:txXfrm>
    </dsp:sp>
    <dsp:sp modelId="{71F384B4-41A1-428C-9BAD-B79F40B864E1}">
      <dsp:nvSpPr>
        <dsp:cNvPr id="0" name=""/>
        <dsp:cNvSpPr/>
      </dsp:nvSpPr>
      <dsp:spPr>
        <a:xfrm>
          <a:off x="5043640" y="3113795"/>
          <a:ext cx="520973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520973" y="185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1102" y="3119323"/>
        <a:ext cx="26048" cy="26048"/>
      </dsp:txXfrm>
    </dsp:sp>
    <dsp:sp modelId="{EAD7FF54-B7C3-4428-B2EF-8A0B68DB24E6}">
      <dsp:nvSpPr>
        <dsp:cNvPr id="0" name=""/>
        <dsp:cNvSpPr/>
      </dsp:nvSpPr>
      <dsp:spPr>
        <a:xfrm>
          <a:off x="5564613" y="2270343"/>
          <a:ext cx="1724009" cy="17240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«Хочешь быть здоровым – будь им»</a:t>
          </a:r>
          <a:endParaRPr lang="ru-RU" sz="1700" kern="1200" dirty="0"/>
        </a:p>
      </dsp:txBody>
      <dsp:txXfrm>
        <a:off x="5817088" y="2522818"/>
        <a:ext cx="1219059" cy="1219059"/>
      </dsp:txXfrm>
    </dsp:sp>
    <dsp:sp modelId="{C43FB171-6BC0-4E51-AC6B-07A32251A6F3}">
      <dsp:nvSpPr>
        <dsp:cNvPr id="0" name=""/>
        <dsp:cNvSpPr/>
      </dsp:nvSpPr>
      <dsp:spPr>
        <a:xfrm rot="5400000">
          <a:off x="3921149" y="4236286"/>
          <a:ext cx="520973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520973" y="185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8611" y="4241814"/>
        <a:ext cx="26048" cy="26048"/>
      </dsp:txXfrm>
    </dsp:sp>
    <dsp:sp modelId="{6D159DF6-A826-41A0-9135-EA6C77228212}">
      <dsp:nvSpPr>
        <dsp:cNvPr id="0" name=""/>
        <dsp:cNvSpPr/>
      </dsp:nvSpPr>
      <dsp:spPr>
        <a:xfrm>
          <a:off x="3319631" y="4515325"/>
          <a:ext cx="1724009" cy="17240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«Ветеран»</a:t>
          </a:r>
          <a:endParaRPr lang="ru-RU" sz="1700" kern="1200" dirty="0"/>
        </a:p>
      </dsp:txBody>
      <dsp:txXfrm>
        <a:off x="3572106" y="4767800"/>
        <a:ext cx="1219059" cy="1219059"/>
      </dsp:txXfrm>
    </dsp:sp>
    <dsp:sp modelId="{78365BA4-5CA0-4769-A536-1949D930DD0B}">
      <dsp:nvSpPr>
        <dsp:cNvPr id="0" name=""/>
        <dsp:cNvSpPr/>
      </dsp:nvSpPr>
      <dsp:spPr>
        <a:xfrm rot="10800000">
          <a:off x="2798658" y="3113795"/>
          <a:ext cx="520973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520973" y="185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46120" y="3119323"/>
        <a:ext cx="26048" cy="26048"/>
      </dsp:txXfrm>
    </dsp:sp>
    <dsp:sp modelId="{4BDD8177-2C70-462E-9556-FB15C1A58D21}">
      <dsp:nvSpPr>
        <dsp:cNvPr id="0" name=""/>
        <dsp:cNvSpPr/>
      </dsp:nvSpPr>
      <dsp:spPr>
        <a:xfrm>
          <a:off x="1074648" y="2270343"/>
          <a:ext cx="1724009" cy="17240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 «Цветы радости»</a:t>
          </a:r>
          <a:endParaRPr lang="ru-RU" sz="1700" kern="1200" dirty="0"/>
        </a:p>
      </dsp:txBody>
      <dsp:txXfrm>
        <a:off x="1327123" y="2522818"/>
        <a:ext cx="1219059" cy="12190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CC12-6016-439E-B23F-E46C70FD52B0}">
      <dsp:nvSpPr>
        <dsp:cNvPr id="0" name=""/>
        <dsp:cNvSpPr/>
      </dsp:nvSpPr>
      <dsp:spPr>
        <a:xfrm rot="5400000">
          <a:off x="-173997" y="316887"/>
          <a:ext cx="1227700" cy="85939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1-этап – начальный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10158" y="562427"/>
        <a:ext cx="859390" cy="368310"/>
      </dsp:txXfrm>
    </dsp:sp>
    <dsp:sp modelId="{E52A44B3-92DB-4A5E-8095-F3720877100A}">
      <dsp:nvSpPr>
        <dsp:cNvPr id="0" name=""/>
        <dsp:cNvSpPr/>
      </dsp:nvSpPr>
      <dsp:spPr>
        <a:xfrm rot="5400000">
          <a:off x="4154763" y="-3226297"/>
          <a:ext cx="1046807" cy="752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2011-2012 годы. Обозначилась проблема – противоречие между традиционными методами обучения и ориентацией ФГОС НОО на активное использование речевых средств и средств ИКТ для решения коммуникативных и познавательных задач; умение использовать различные способы поиска,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предмета.  Изучение педагогической, психологической и методической литературы по данной проблеме.</a:t>
          </a:r>
          <a:endParaRPr lang="ru-RU" sz="1200" kern="1200" dirty="0"/>
        </a:p>
      </dsp:txBody>
      <dsp:txXfrm rot="-5400000">
        <a:off x="918085" y="61482"/>
        <a:ext cx="7469063" cy="944605"/>
      </dsp:txXfrm>
    </dsp:sp>
    <dsp:sp modelId="{542030FE-C789-4B13-862A-AC6E3BD723C0}">
      <dsp:nvSpPr>
        <dsp:cNvPr id="0" name=""/>
        <dsp:cNvSpPr/>
      </dsp:nvSpPr>
      <dsp:spPr>
        <a:xfrm rot="5400000">
          <a:off x="-184155" y="1433883"/>
          <a:ext cx="1227700" cy="85939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2-этап – </a:t>
          </a:r>
          <a:r>
            <a:rPr lang="ru-RU" sz="1200" b="1" kern="1200" dirty="0" err="1" smtClean="0">
              <a:solidFill>
                <a:schemeClr val="tx1"/>
              </a:solidFill>
            </a:rPr>
            <a:t>диагности-ческий</a:t>
          </a:r>
          <a:r>
            <a:rPr lang="ru-RU" sz="800" kern="1200" dirty="0" smtClean="0"/>
            <a:t>. </a:t>
          </a:r>
          <a:endParaRPr lang="ru-RU" sz="800" kern="1200" dirty="0"/>
        </a:p>
      </dsp:txBody>
      <dsp:txXfrm rot="-5400000">
        <a:off x="0" y="1679423"/>
        <a:ext cx="859390" cy="368310"/>
      </dsp:txXfrm>
    </dsp:sp>
    <dsp:sp modelId="{CEB67DFE-AE08-4E53-8D1B-BD9F1DC5A708}">
      <dsp:nvSpPr>
        <dsp:cNvPr id="0" name=""/>
        <dsp:cNvSpPr/>
      </dsp:nvSpPr>
      <dsp:spPr>
        <a:xfrm rot="5400000">
          <a:off x="4278954" y="-2169836"/>
          <a:ext cx="798424" cy="7637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2012 год. Подбор диагностических материалов, проведение диагностических исследований с обучающимися и их родителями.</a:t>
          </a:r>
          <a:endParaRPr lang="ru-RU" sz="1400" kern="1200" dirty="0"/>
        </a:p>
      </dsp:txBody>
      <dsp:txXfrm rot="-5400000">
        <a:off x="859390" y="1288704"/>
        <a:ext cx="7598577" cy="720472"/>
      </dsp:txXfrm>
    </dsp:sp>
    <dsp:sp modelId="{A3C86592-24FD-4AFE-80BA-56B23CB1A1E3}">
      <dsp:nvSpPr>
        <dsp:cNvPr id="0" name=""/>
        <dsp:cNvSpPr/>
      </dsp:nvSpPr>
      <dsp:spPr>
        <a:xfrm rot="5400000">
          <a:off x="-184155" y="2548829"/>
          <a:ext cx="1227700" cy="85939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3-этап – </a:t>
          </a:r>
          <a:r>
            <a:rPr lang="ru-RU" sz="1200" b="1" kern="1200" dirty="0" err="1" smtClean="0">
              <a:solidFill>
                <a:schemeClr val="tx1"/>
              </a:solidFill>
            </a:rPr>
            <a:t>аналити-ческий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0" y="2794369"/>
        <a:ext cx="859390" cy="368310"/>
      </dsp:txXfrm>
    </dsp:sp>
    <dsp:sp modelId="{2B7CACA1-A3D7-4484-97C1-0FAAEA7C5E4F}">
      <dsp:nvSpPr>
        <dsp:cNvPr id="0" name=""/>
        <dsp:cNvSpPr/>
      </dsp:nvSpPr>
      <dsp:spPr>
        <a:xfrm rot="5400000">
          <a:off x="4279164" y="-1055099"/>
          <a:ext cx="798005" cy="7637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Подбор системы формирующих упражнений. Создание программы внеурочной деятельности.</a:t>
          </a:r>
          <a:endParaRPr lang="ru-RU" sz="1400" kern="1200" dirty="0"/>
        </a:p>
      </dsp:txBody>
      <dsp:txXfrm rot="-5400000">
        <a:off x="859391" y="2403630"/>
        <a:ext cx="7598598" cy="720095"/>
      </dsp:txXfrm>
    </dsp:sp>
    <dsp:sp modelId="{A0DA119D-1DE0-4E79-9C8C-81E507D44A74}">
      <dsp:nvSpPr>
        <dsp:cNvPr id="0" name=""/>
        <dsp:cNvSpPr/>
      </dsp:nvSpPr>
      <dsp:spPr>
        <a:xfrm rot="5400000">
          <a:off x="-184155" y="3663775"/>
          <a:ext cx="1227700" cy="85939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4-этап – основной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0" y="3909315"/>
        <a:ext cx="859390" cy="368310"/>
      </dsp:txXfrm>
    </dsp:sp>
    <dsp:sp modelId="{124C2B4E-B0A0-4A3E-A2B2-20C310B93D0F}">
      <dsp:nvSpPr>
        <dsp:cNvPr id="0" name=""/>
        <dsp:cNvSpPr/>
      </dsp:nvSpPr>
      <dsp:spPr>
        <a:xfrm rot="5400000">
          <a:off x="4279164" y="59846"/>
          <a:ext cx="798005" cy="7637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2013 год. Реализация системы формирующих упражнений и программы внеурочной деятельности.</a:t>
          </a:r>
          <a:endParaRPr lang="ru-RU" sz="1400" kern="1200" dirty="0"/>
        </a:p>
      </dsp:txBody>
      <dsp:txXfrm rot="-5400000">
        <a:off x="859391" y="3518575"/>
        <a:ext cx="7598598" cy="720095"/>
      </dsp:txXfrm>
    </dsp:sp>
    <dsp:sp modelId="{AC19F176-7A0E-4981-9A33-1DFFA2F06831}">
      <dsp:nvSpPr>
        <dsp:cNvPr id="0" name=""/>
        <dsp:cNvSpPr/>
      </dsp:nvSpPr>
      <dsp:spPr>
        <a:xfrm rot="5400000">
          <a:off x="-184155" y="4778721"/>
          <a:ext cx="1227700" cy="85939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5-этап – </a:t>
          </a:r>
          <a:r>
            <a:rPr lang="ru-RU" sz="1200" b="1" kern="1200" dirty="0" err="1" smtClean="0">
              <a:solidFill>
                <a:schemeClr val="tx1"/>
              </a:solidFill>
            </a:rPr>
            <a:t>рефлексив-ный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0" y="5024261"/>
        <a:ext cx="859390" cy="368310"/>
      </dsp:txXfrm>
    </dsp:sp>
    <dsp:sp modelId="{F253394E-7C33-4458-A0AD-5B33C5192DFB}">
      <dsp:nvSpPr>
        <dsp:cNvPr id="0" name=""/>
        <dsp:cNvSpPr/>
      </dsp:nvSpPr>
      <dsp:spPr>
        <a:xfrm rot="5400000">
          <a:off x="4279164" y="1174792"/>
          <a:ext cx="798005" cy="7637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2014 год. Проведение диагностических исследований с учащимися. Анализ реализации опыта. Распространение педагогического опыта.</a:t>
          </a:r>
          <a:endParaRPr lang="ru-RU" sz="1400" kern="1200" dirty="0"/>
        </a:p>
      </dsp:txBody>
      <dsp:txXfrm rot="-5400000">
        <a:off x="859391" y="4633521"/>
        <a:ext cx="7598598" cy="72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58AD3-DB45-4056-83F4-941D6940D68E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A8594-6EA4-4A87-B611-126DCD3B8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0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A2F53C-3759-48AD-BA4E-E16E0155E03F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5FF0AB-763F-4593-9891-F797F639E51B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F6AA-F1A9-4620-844E-549E786E41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985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6BB15-211C-4053-A8C6-E753C979D3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6189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D560A-5E17-49AA-B0F0-2DEA0D7C57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129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387975"/>
            <a:ext cx="8358246" cy="125573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72008"/>
            <a:ext cx="5643602" cy="857256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7A67-1BD6-496A-A7F8-9785BF05A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287C-B34F-4389-83F0-A902E2E190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703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AF28-7872-4E36-A72A-67A2ACDED8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37A6-497D-4E5E-B2A7-01B61CDF6D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119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A847-1174-41EA-872E-70D9C56AE4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AB24-8D6D-4B88-8F44-10BC333615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799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BCBE-3B1D-43A4-A119-4CE52F2760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D547-28CF-43DE-B211-B1C040F63D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8949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4323-B962-450F-8D77-6F4D368745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5B52-8A09-42A2-A3AA-79C9DC91D1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0755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7B0C-F28E-4973-84E4-76B0A590F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0882-BB48-4B4A-BAC1-CAFD3113E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1476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CE7B-A973-418D-944D-7C0B45CF80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DE54-466A-4218-8CE0-393B2FC2FE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8960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FEF6-1694-4BA1-829D-CC034EA3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649E-1090-4686-B20C-0791F98701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98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96987-6ACE-4F28-98E7-DEEBC13DCD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676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84B5-5B56-4FCD-8886-E3AFD9F8A6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803D-ABBD-4043-95F4-8378E1539C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7999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839B-DB12-48A3-92D3-8D3979B52D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AEE8-3D01-4B77-A7D7-198F9B9260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0810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753E-8547-4D8A-AA96-1B9ACC4569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68095-5C7A-434D-9687-ADB0DD8C4F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294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072C6-A1BB-4BD7-8307-B161CF8E7E0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526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02422-27C9-43F1-9FAE-7988765BA2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217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525FF-6470-4B16-BBD1-5AD1C78341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92E0E-FBD7-46AE-B2A7-8AB86615C6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933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3C9EB-FA8C-4919-A715-52082203BC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513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B456B-1651-4881-8EF0-197BB68557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862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0A509-AC65-4807-BB7B-B0D57089BB6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13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F573B5-809B-4A46-A4BE-D092F9B3ED5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EFBADF-8635-4065-B3DE-84EF039105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C3A69B-58FA-4167-A121-FC9130ED6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05065"/>
            <a:ext cx="8856984" cy="1584176"/>
          </a:xfrm>
        </p:spPr>
        <p:txBody>
          <a:bodyPr/>
          <a:lstStyle/>
          <a:p>
            <a:r>
              <a:rPr lang="ru-RU" altLang="ru-RU" sz="4000" dirty="0" smtClean="0">
                <a:solidFill>
                  <a:schemeClr val="bg1"/>
                </a:solidFill>
              </a:rPr>
              <a:t>Формирование информационной культуры младших школьников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5445224"/>
            <a:ext cx="7488832" cy="1201639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опыт </a:t>
            </a:r>
          </a:p>
          <a:p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учителя начальных классов МБОУ СОШ №2 г.Лысково </a:t>
            </a:r>
          </a:p>
          <a:p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Бариновой Елены Викторовны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13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Младший школьный возраст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/>
          <a:lstStyle/>
          <a:p>
            <a:r>
              <a:rPr lang="ru-RU" sz="2800" dirty="0" smtClean="0"/>
              <a:t>Учебная деятельность, на основе которой возникает теоретическое сознание и мышление (рефлексия, анализ, мысленное планирование).</a:t>
            </a:r>
          </a:p>
          <a:p>
            <a:r>
              <a:rPr lang="ru-RU" sz="2800" dirty="0" smtClean="0"/>
              <a:t>Представления об основных способах деятельности, связанных с усвоением форм и приемов работы с разнообразной информацией.</a:t>
            </a:r>
          </a:p>
          <a:p>
            <a:r>
              <a:rPr lang="ru-RU" sz="2800" dirty="0" smtClean="0"/>
              <a:t>Становление потребности и мотивов учения.</a:t>
            </a:r>
          </a:p>
          <a:p>
            <a:r>
              <a:rPr lang="ru-RU" sz="2800" dirty="0" smtClean="0"/>
              <a:t>Овладение системой </a:t>
            </a:r>
            <a:r>
              <a:rPr lang="ru-RU" sz="2800" dirty="0"/>
              <a:t>действий, необходимых для успешной познавательной </a:t>
            </a:r>
            <a:r>
              <a:rPr lang="ru-RU" sz="2800" dirty="0" smtClean="0"/>
              <a:t>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5911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информационной культуры (ноябрь 2012 г.)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368951"/>
              </p:ext>
            </p:extLst>
          </p:nvPr>
        </p:nvGraphicFramePr>
        <p:xfrm>
          <a:off x="683568" y="1916832"/>
          <a:ext cx="7776864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0491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29014"/>
              </p:ext>
            </p:extLst>
          </p:nvPr>
        </p:nvGraphicFramePr>
        <p:xfrm>
          <a:off x="457200" y="332656"/>
          <a:ext cx="83632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601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Актуализация субъектного опыта учащихся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«Организм человека».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вы знаете об организме человека?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ходе «кругового турнира» каждый ребёнок сообщает те сведения, которые ему известны на данный момент.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В конце турнира дети обязательно фиксируют результат.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8" name="Picture 2" descr="C:\Users\Елена\Desktop\БАРИНОВА\фото\с моего ф.а\100_1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57450"/>
            <a:ext cx="20716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«Работа с таблицей ЗХУ»</a:t>
            </a:r>
            <a:endParaRPr lang="ru-RU" alt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Тема урока «Стадии развития насекомых»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Запишите все, что вы знаете или думаете, что знаете о…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8313" y="1989138"/>
          <a:ext cx="8280399" cy="29338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0133"/>
                <a:gridCol w="2760133"/>
                <a:gridCol w="2760133"/>
              </a:tblGrid>
              <a:tr h="647883">
                <a:tc>
                  <a:txBody>
                    <a:bodyPr/>
                    <a:lstStyle/>
                    <a:p>
                      <a:pPr algn="ctr"/>
                      <a:r>
                        <a:rPr lang="ru-RU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endParaRPr lang="ru-RU" sz="27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07" marB="4570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Хочу узнать</a:t>
                      </a:r>
                      <a:endParaRPr lang="ru-RU" sz="27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07" marB="4570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Узнал</a:t>
                      </a:r>
                      <a:endParaRPr lang="ru-RU" sz="27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07" marB="4570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58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Насекомые живут в земле, в воде, … везде.</a:t>
                      </a:r>
                    </a:p>
                    <a:p>
                      <a:r>
                        <a:rPr lang="ru-RU" sz="1800" dirty="0" smtClean="0"/>
                        <a:t>Есть насекомые, которые наносят вред человеку, а есть те, которые приносят пользу.</a:t>
                      </a:r>
                    </a:p>
                    <a:p>
                      <a:r>
                        <a:rPr lang="ru-RU" sz="1800" dirty="0" smtClean="0"/>
                        <a:t>Пчёлы и муравьи</a:t>
                      </a:r>
                      <a:r>
                        <a:rPr lang="ru-RU" sz="1800" baseline="0" dirty="0" smtClean="0"/>
                        <a:t> живут большими семьями.</a:t>
                      </a:r>
                      <a:endParaRPr lang="ru-RU" sz="1800" dirty="0"/>
                    </a:p>
                  </a:txBody>
                  <a:tcPr marL="91433" marR="91433" marT="45707" marB="4570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dirty="0" smtClean="0"/>
                        <a:t>Откуда появляются бабочки?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dirty="0" smtClean="0"/>
                        <a:t>Почему летом так много мух?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dirty="0" smtClean="0"/>
                        <a:t>Откуда весной появляются насекомые?</a:t>
                      </a:r>
                      <a:endParaRPr lang="ru-RU" sz="1800" dirty="0"/>
                    </a:p>
                  </a:txBody>
                  <a:tcPr marL="91433" marR="91433" marT="45707" marB="4570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07" marB="4570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90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548680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 rot="10800000" flipV="1">
            <a:off x="588963" y="1484313"/>
            <a:ext cx="1008062" cy="3603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Лёгкие</a:t>
            </a:r>
          </a:p>
        </p:txBody>
      </p:sp>
      <p:cxnSp>
        <p:nvCxnSpPr>
          <p:cNvPr id="5" name="Прямая соединительная линия 4"/>
          <p:cNvCxnSpPr>
            <a:stCxn id="3" idx="1"/>
          </p:cNvCxnSpPr>
          <p:nvPr/>
        </p:nvCxnSpPr>
        <p:spPr>
          <a:xfrm>
            <a:off x="1597025" y="1665288"/>
            <a:ext cx="52705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49413" y="2362200"/>
            <a:ext cx="474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665288" y="2590800"/>
            <a:ext cx="458787" cy="452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5625" y="2133600"/>
            <a:ext cx="1093788" cy="3587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Кожа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8963" y="2816225"/>
            <a:ext cx="1060450" cy="396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Почки</a:t>
            </a:r>
          </a:p>
        </p:txBody>
      </p:sp>
    </p:spTree>
    <p:extLst>
      <p:ext uri="{BB962C8B-B14F-4D97-AF65-F5344CB8AC3E}">
        <p14:creationId xmlns:p14="http://schemas.microsoft.com/office/powerpoint/2010/main" val="764307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404813"/>
            <a:ext cx="7200900" cy="606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«Кровеносная система»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За сутки сердце перекачивает более 10 тонн крови.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Сердечные мышцы заставляют двигаться кровь по кровеносным сосудам.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Кровь, обогащенная кислородом в лёгких, течёт по венам.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По артериям кровь возвращается от органов к сердцу.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В организме взрослого человека около 5 литров крови.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Здоровое сердце сокращается с частотой 100 ударов в минуту.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Гной, образующийся на ранке, - это погибшие эритроциты.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836613"/>
            <a:ext cx="504825" cy="5630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8944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«Кто? Что? Когда?  Где? Почему?»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 «Как лечились наши предки»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2133600"/>
          <a:ext cx="8280400" cy="45005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050"/>
                <a:gridCol w="1728083"/>
                <a:gridCol w="2160104"/>
                <a:gridCol w="1440070"/>
                <a:gridCol w="1944093"/>
              </a:tblGrid>
              <a:tr h="584176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Кто?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Что?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Когда?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Где?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Почему?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5" marB="45715"/>
                </a:tc>
              </a:tr>
              <a:tr h="12485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Человек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болезнь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Когда в организме происходит сбой </a:t>
                      </a:r>
                      <a:r>
                        <a:rPr lang="ru-RU" sz="1800" baseline="0" dirty="0" smtClean="0"/>
                        <a:t> в работе органов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Плохое питание, переохлаждение, болезнетворные бактерии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</a:tr>
              <a:tr h="11312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Врач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Лечение (таблетки, уколы,…)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наши дни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больнице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5" marB="45715"/>
                </a:tc>
              </a:tr>
              <a:tr h="15366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Знахари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Лечение (ягоды, мёд, травы, кора, листья, отвары, настои)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старину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Знали  целебные</a:t>
                      </a:r>
                      <a:r>
                        <a:rPr lang="ru-RU" sz="1800" baseline="0" dirty="0" smtClean="0"/>
                        <a:t> свойства растений, умели изготавливать из них лекарства</a:t>
                      </a:r>
                      <a:endParaRPr lang="ru-RU" sz="1800" dirty="0"/>
                    </a:p>
                  </a:txBody>
                  <a:tcPr marL="91433" marR="91433"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498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26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Маркировка текста (</a:t>
            </a:r>
            <a:r>
              <a:rPr lang="ru-RU" alt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alt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300192" y="1412776"/>
            <a:ext cx="720080" cy="47133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+</a:t>
            </a:r>
          </a:p>
          <a:p>
            <a:pPr eaLnBrk="1" hangingPunct="1"/>
            <a:endParaRPr lang="ru-RU" altLang="ru-RU" sz="1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?</a:t>
            </a:r>
          </a:p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Н</a:t>
            </a:r>
          </a:p>
          <a:p>
            <a:pPr eaLnBrk="1" hangingPunct="1"/>
            <a:endParaRPr lang="ru-RU" altLang="ru-RU" sz="10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altLang="ru-RU" sz="10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altLang="ru-RU" sz="1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Н</a:t>
            </a:r>
          </a:p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-</a:t>
            </a:r>
          </a:p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20484" name="Picture 2" descr="H:\DCIM\100KM763\100_3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2"/>
          <a:stretch>
            <a:fillRect/>
          </a:stretch>
        </p:blipFill>
        <p:spPr bwMode="auto">
          <a:xfrm>
            <a:off x="1403649" y="836712"/>
            <a:ext cx="4752527" cy="57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9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и н к в е й 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чувств</a:t>
            </a:r>
          </a:p>
          <a:p>
            <a:pPr algn="l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Необходимые, незаменимые</a:t>
            </a:r>
          </a:p>
          <a:p>
            <a:pPr algn="l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Воспринимают, информируют, передают</a:t>
            </a:r>
          </a:p>
          <a:p>
            <a:pPr algn="l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познаёт мир, ориентируется.</a:t>
            </a:r>
          </a:p>
          <a:p>
            <a:pPr algn="l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Информаторы</a:t>
            </a:r>
          </a:p>
          <a:p>
            <a:pPr algn="l" eaLnBrk="1" hangingPunct="1"/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3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Грамотный человек сегодня: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5400600" cy="5040561"/>
          </a:xfrm>
        </p:spPr>
        <p:txBody>
          <a:bodyPr/>
          <a:lstStyle/>
          <a:p>
            <a:pPr lvl="0"/>
            <a:r>
              <a:rPr lang="ru-RU" sz="2400" dirty="0" smtClean="0"/>
              <a:t>владеет </a:t>
            </a:r>
            <a:r>
              <a:rPr lang="ru-RU" sz="2400" dirty="0"/>
              <a:t>навыками функционального чтения (т.е. умение читать текст с определенной целью); </a:t>
            </a:r>
          </a:p>
          <a:p>
            <a:pPr lvl="0"/>
            <a:r>
              <a:rPr lang="ru-RU" sz="2400" dirty="0"/>
              <a:t>владеет одним-двумя иностранными языками; </a:t>
            </a:r>
          </a:p>
          <a:p>
            <a:pPr lvl="0"/>
            <a:r>
              <a:rPr lang="ru-RU" sz="2400" dirty="0"/>
              <a:t>обладает компетентностью в области использования информационно-коммуникативных технологий (ИКТ-технологий), имеет определенный уровень культуры в обращении с информацией.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881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385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Устами младенца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детский лепет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Группа составила свои объяснения. Попробуем догадаться, о чём же они хотели нам сказать.  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Это часть природы.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Это часть живой природы.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Это часть живой природы, которые могут самостоятельно добывать себе пищу и создавать жилище.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Могут быть очень опасными для человека.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Человеку трудно их приручить.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</a:t>
            </a:r>
            <a:r>
              <a:rPr lang="ru-RU" dirty="0" smtClean="0">
                <a:solidFill>
                  <a:srgbClr val="0070C0"/>
                </a:solidFill>
              </a:rPr>
              <a:t>Дикие животные</a:t>
            </a:r>
            <a:endParaRPr lang="ru-RU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85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Разговор с компьютером или данетка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331912" y="1196752"/>
            <a:ext cx="7354887" cy="4929411"/>
          </a:xfrm>
        </p:spPr>
        <p:txBody>
          <a:bodyPr rtlCol="0">
            <a:noAutofit/>
          </a:bodyPr>
          <a:lstStyle/>
          <a:p>
            <a:pPr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 задумала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человека. Задайте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вопросы, чтобы отгадать, какой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задумала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орган относится к пищеварительной системе?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орган относится к выделительной системе?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орган относится к дыхательной системе?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защищает важные части организма?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орган, состоящий из мышц?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орган чувств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орган связан с органами чувств?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орган управляет деятельностью организма?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орган расположен в черепе?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головной мозг?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2205038"/>
            <a:ext cx="792163" cy="4248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3904919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dirty="0" smtClean="0"/>
              <a:t>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«Знаешь ли ты, что…»</a:t>
            </a:r>
          </a:p>
        </p:txBody>
      </p:sp>
      <p:sp>
        <p:nvSpPr>
          <p:cNvPr id="25603" name="Подзаголовок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/>
          <a:lstStyle/>
          <a:p>
            <a:pPr indent="0" algn="ctr" eaLnBrk="1" hangingPunct="1">
              <a:spcBef>
                <a:spcPct val="0"/>
              </a:spcBef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«Город мастеров»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>
              <a:spcBef>
                <a:spcPct val="0"/>
              </a:spcBef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Знаешь ли ты, что большую часть городского населения составляли …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ремесленники.</a:t>
            </a:r>
          </a:p>
          <a:p>
            <a:pPr indent="457200" algn="just" eaLnBrk="1" hangingPunct="1">
              <a:spcBef>
                <a:spcPct val="0"/>
              </a:spcBef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Знаешь ли ты, что деревянные бочки, вёдра, кадки изготавливали …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бондари.</a:t>
            </a:r>
          </a:p>
          <a:p>
            <a:pPr indent="457200" algn="just" eaLnBrk="1" hangingPunct="1">
              <a:spcBef>
                <a:spcPct val="0"/>
              </a:spcBef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Знаешь ли ты, что глиняную посуду и свистульки из глины делали …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гончары.</a:t>
            </a:r>
          </a:p>
          <a:p>
            <a:pPr indent="457200" algn="just" eaLnBrk="1" hangingPunct="1">
              <a:spcBef>
                <a:spcPct val="0"/>
              </a:spcBef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Знаешь ли ты, что стеклянную посуду и стеклярус изготавливали …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стеклодувы.</a:t>
            </a:r>
          </a:p>
          <a:p>
            <a:pPr indent="457200" algn="just" eaLnBrk="1" hangingPunct="1">
              <a:spcBef>
                <a:spcPct val="0"/>
              </a:spcBef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Знаешь ли ты, что серпы, ножи, косы, лопаты, мечи, шлемы, кольчуги делали …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кузнецы.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2492896"/>
            <a:ext cx="2305050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32" y="3284984"/>
            <a:ext cx="240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40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939264"/>
            <a:ext cx="240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1" y="5776913"/>
            <a:ext cx="240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33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«Тонкие» и «толстые» вопросы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95722"/>
              </p:ext>
            </p:extLst>
          </p:nvPr>
        </p:nvGraphicFramePr>
        <p:xfrm>
          <a:off x="250825" y="1484784"/>
          <a:ext cx="8497888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944"/>
                <a:gridCol w="4248944"/>
              </a:tblGrid>
              <a:tr h="4518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«Тонкие» вопросы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«Толстые» вопросы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5" marB="45705"/>
                </a:tc>
              </a:tr>
              <a:tr h="358056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Кто…?</a:t>
                      </a:r>
                    </a:p>
                    <a:p>
                      <a:r>
                        <a:rPr lang="ru-RU" sz="2000" dirty="0" smtClean="0"/>
                        <a:t>Что…?</a:t>
                      </a:r>
                    </a:p>
                    <a:p>
                      <a:r>
                        <a:rPr lang="ru-RU" sz="2000" dirty="0" smtClean="0"/>
                        <a:t>Когда…?</a:t>
                      </a:r>
                    </a:p>
                    <a:p>
                      <a:r>
                        <a:rPr lang="ru-RU" sz="2000" dirty="0" smtClean="0"/>
                        <a:t>Может…?</a:t>
                      </a:r>
                    </a:p>
                    <a:p>
                      <a:r>
                        <a:rPr lang="ru-RU" sz="2000" dirty="0" smtClean="0"/>
                        <a:t>Будет…?</a:t>
                      </a:r>
                    </a:p>
                    <a:p>
                      <a:r>
                        <a:rPr lang="ru-RU" sz="2000" dirty="0" smtClean="0"/>
                        <a:t>Мог ли…?</a:t>
                      </a:r>
                    </a:p>
                    <a:p>
                      <a:r>
                        <a:rPr lang="ru-RU" sz="2000" dirty="0" smtClean="0"/>
                        <a:t>Как звали…?</a:t>
                      </a:r>
                    </a:p>
                    <a:p>
                      <a:r>
                        <a:rPr lang="ru-RU" sz="2000" dirty="0" smtClean="0"/>
                        <a:t>Было ли…?</a:t>
                      </a:r>
                    </a:p>
                    <a:p>
                      <a:r>
                        <a:rPr lang="ru-RU" sz="2000" dirty="0" smtClean="0"/>
                        <a:t>Согласны ли вы…?</a:t>
                      </a:r>
                    </a:p>
                    <a:p>
                      <a:r>
                        <a:rPr lang="ru-RU" sz="2000" dirty="0" smtClean="0"/>
                        <a:t>Верно ли …?</a:t>
                      </a:r>
                      <a:endParaRPr lang="ru-RU" sz="2000" dirty="0"/>
                    </a:p>
                  </a:txBody>
                  <a:tcPr marL="91450" marR="91450" marT="45705" marB="45705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Дайте</a:t>
                      </a:r>
                      <a:r>
                        <a:rPr lang="ru-RU" sz="2000" baseline="0" dirty="0" smtClean="0"/>
                        <a:t> три объяснения, почему…?</a:t>
                      </a:r>
                    </a:p>
                    <a:p>
                      <a:r>
                        <a:rPr lang="ru-RU" sz="2000" baseline="0" dirty="0" smtClean="0"/>
                        <a:t>Объясните почему…?</a:t>
                      </a:r>
                    </a:p>
                    <a:p>
                      <a:r>
                        <a:rPr lang="ru-RU" sz="2000" baseline="0" dirty="0" smtClean="0"/>
                        <a:t>Почему вы думаете…?</a:t>
                      </a:r>
                    </a:p>
                    <a:p>
                      <a:r>
                        <a:rPr lang="ru-RU" sz="2000" baseline="0" dirty="0" smtClean="0"/>
                        <a:t>Почему вы считаете…?</a:t>
                      </a:r>
                    </a:p>
                    <a:p>
                      <a:r>
                        <a:rPr lang="ru-RU" sz="2000" baseline="0" dirty="0" smtClean="0"/>
                        <a:t>В чем различие…?</a:t>
                      </a:r>
                    </a:p>
                    <a:p>
                      <a:r>
                        <a:rPr lang="ru-RU" sz="2000" baseline="0" dirty="0" smtClean="0"/>
                        <a:t>Предположите, что будет, если…?</a:t>
                      </a:r>
                    </a:p>
                    <a:p>
                      <a:r>
                        <a:rPr lang="ru-RU" sz="2000" baseline="0" dirty="0" smtClean="0"/>
                        <a:t>Что, если…?</a:t>
                      </a:r>
                    </a:p>
                    <a:p>
                      <a:endParaRPr lang="ru-RU" sz="2000" dirty="0"/>
                    </a:p>
                  </a:txBody>
                  <a:tcPr marL="91450" marR="91450" marT="45705" marB="457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232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Сводная таблица «Времена года»</a:t>
            </a:r>
            <a:endParaRPr lang="ru-RU" altLang="ru-RU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414542"/>
              </p:ext>
            </p:extLst>
          </p:nvPr>
        </p:nvGraphicFramePr>
        <p:xfrm>
          <a:off x="457200" y="1600200"/>
          <a:ext cx="8218488" cy="38258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91344"/>
                <a:gridCol w="1781786"/>
                <a:gridCol w="1781786"/>
                <a:gridCol w="1781786"/>
                <a:gridCol w="1781786"/>
              </a:tblGrid>
              <a:tr h="11592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Зима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Линии сравнения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Лето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Осень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</a:tr>
              <a:tr h="700983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Неживая природа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</a:tr>
              <a:tr h="655205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Растения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</a:tr>
              <a:tr h="655205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Животные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</a:tr>
              <a:tr h="655205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Человек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692" marB="456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170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0070C0"/>
                </a:solidFill>
              </a:rPr>
              <a:t>Приёмы из систем</a:t>
            </a:r>
            <a:br>
              <a:rPr lang="ru-RU" altLang="ru-RU" dirty="0" smtClean="0">
                <a:solidFill>
                  <a:srgbClr val="0070C0"/>
                </a:solidFill>
              </a:rPr>
            </a:br>
            <a:r>
              <a:rPr lang="ru-RU" altLang="ru-RU" dirty="0" smtClean="0">
                <a:solidFill>
                  <a:srgbClr val="0070C0"/>
                </a:solidFill>
              </a:rPr>
              <a:t> развивающего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«Внесём изменения»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- Представьте, что вы в силах изменить питание машин на </a:t>
            </a:r>
            <a:r>
              <a:rPr lang="ru-RU" sz="2400" dirty="0" err="1" smtClean="0"/>
              <a:t>экологичное</a:t>
            </a:r>
            <a:r>
              <a:rPr lang="ru-RU" sz="2400" dirty="0" smtClean="0"/>
              <a:t> топливо. Что вы сделаете?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«Единство проблем»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- Из СМИ мы узнали, что горожане столкнулись с проблемой огромных пробок на дорогах. Предположите, как решить эту проблему.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«Творческий взгляд»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- Расскажите о транспорте от  лица пассажира, от лица водителя транспортного средства, от лица регулировщика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215491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из систем</a:t>
            </a:r>
            <a:b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«Коррекция»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- Что будет, если исчезнет пассажирский транспорт?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«А что дальше?»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- Что ещё вам хотелось бы обсудить по данной теме?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«Флажок»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Дети быстро по цепочке (каждый по одному слову) говорят определение какого-либо понятия или свойство.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8881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0070C0"/>
                </a:solidFill>
              </a:rPr>
              <a:t>Цель </a:t>
            </a:r>
            <a:r>
              <a:rPr lang="ru-RU" dirty="0" smtClean="0">
                <a:solidFill>
                  <a:srgbClr val="0070C0"/>
                </a:solidFill>
              </a:rPr>
              <a:t>программы -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172272" cy="44973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/>
              <a:t>формирование информационной культуры младших школьников, формирование и развитие у детей ценностных ориентиров посредством самореализации, самоутверждения в процессе участия в социальных проектах.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2816"/>
            <a:ext cx="4244975" cy="35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77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Программа рассчитана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Возраст детей</a:t>
            </a:r>
            <a:r>
              <a:rPr lang="ru-RU" sz="2800" dirty="0"/>
              <a:t>, участвующих в реализации данной дополнительной образовательной программы 9-11 лет. </a:t>
            </a:r>
          </a:p>
          <a:p>
            <a:pPr eaLnBrk="1" hangingPunct="1">
              <a:defRPr/>
            </a:pPr>
            <a:r>
              <a:rPr lang="ru-RU" sz="2800" b="1" dirty="0"/>
              <a:t>Сроки реализации</a:t>
            </a:r>
            <a:r>
              <a:rPr lang="ru-RU" sz="2800" dirty="0"/>
              <a:t>  два года. </a:t>
            </a:r>
          </a:p>
          <a:p>
            <a:pPr eaLnBrk="1" hangingPunct="1">
              <a:defRPr/>
            </a:pPr>
            <a:r>
              <a:rPr lang="ru-RU" sz="2800" b="1" dirty="0"/>
              <a:t>Формы занятий: </a:t>
            </a:r>
            <a:r>
              <a:rPr lang="ru-RU" sz="2800" dirty="0"/>
              <a:t>практикумы, КТД, беседы, игры, викторины</a:t>
            </a:r>
            <a:r>
              <a:rPr lang="ru-RU" sz="2800"/>
              <a:t>, </a:t>
            </a:r>
            <a:r>
              <a:rPr lang="ru-RU" sz="2800" smtClean="0"/>
              <a:t>акции.</a:t>
            </a:r>
            <a:endParaRPr lang="ru-RU" sz="2800" dirty="0"/>
          </a:p>
          <a:p>
            <a:pPr eaLnBrk="1" hangingPunct="1">
              <a:defRPr/>
            </a:pPr>
            <a:r>
              <a:rPr lang="ru-RU" sz="2800" b="1" dirty="0"/>
              <a:t>Виды деятельности: </a:t>
            </a:r>
            <a:r>
              <a:rPr lang="ru-RU" sz="2800" dirty="0"/>
              <a:t>исследовательская, проектная, творческая, планирование, анализ, рефлексия.</a:t>
            </a:r>
          </a:p>
          <a:p>
            <a:pPr eaLnBrk="1" hangingPunct="1">
              <a:defRPr/>
            </a:pPr>
            <a:r>
              <a:rPr lang="ru-RU" sz="2800" b="1" dirty="0"/>
              <a:t>Режим занятий: </a:t>
            </a:r>
            <a:r>
              <a:rPr lang="ru-RU" sz="2800" dirty="0"/>
              <a:t>2 занятия по 2 часа.</a:t>
            </a:r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548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700" y="596900"/>
            <a:ext cx="41592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</a:rPr>
              <a:t>Формы подведения итогов реализации проектов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36550" y="2276475"/>
            <a:ext cx="3875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Сообщения, доклады.</a:t>
            </a:r>
          </a:p>
          <a:p>
            <a:endParaRPr lang="ru-RU" altLang="ru-RU" sz="2400">
              <a:solidFill>
                <a:srgbClr val="483226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Творческие работы. </a:t>
            </a:r>
          </a:p>
          <a:p>
            <a:endParaRPr lang="ru-RU" altLang="ru-RU" sz="2400">
              <a:solidFill>
                <a:srgbClr val="483226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Презентация проектной деятельности. </a:t>
            </a:r>
          </a:p>
          <a:p>
            <a:pPr>
              <a:buFontTx/>
              <a:buBlip>
                <a:blip r:embed="rId3"/>
              </a:buBlip>
            </a:pPr>
            <a:endParaRPr lang="ru-RU" altLang="ru-RU" sz="2400">
              <a:solidFill>
                <a:srgbClr val="483226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Участие в общественно-полезной работе (акции, организация праздников).  </a:t>
            </a:r>
          </a:p>
        </p:txBody>
      </p:sp>
      <p:pic>
        <p:nvPicPr>
          <p:cNvPr id="13316" name="Picture 2" descr="D:\Мои документы\работа\школа\2012-2013\2012-2013 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8661" r="12312" b="17406"/>
          <a:stretch>
            <a:fillRect/>
          </a:stretch>
        </p:blipFill>
        <p:spPr bwMode="auto">
          <a:xfrm>
            <a:off x="4610100" y="288925"/>
            <a:ext cx="20923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D:\Мои документы\работа\школа\2012-2013\2012-2013 2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765175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D:\Мои документы\работа\школа\2012-2013\2012-2013 1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173413"/>
            <a:ext cx="229076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0190"/>
          <a:stretch>
            <a:fillRect/>
          </a:stretch>
        </p:blipFill>
        <p:spPr bwMode="auto">
          <a:xfrm>
            <a:off x="4610100" y="2227263"/>
            <a:ext cx="25749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08500"/>
            <a:ext cx="2568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27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Выпускник   начальной школы   должен: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412776"/>
            <a:ext cx="6984776" cy="5184576"/>
          </a:xfrm>
        </p:spPr>
        <p:txBody>
          <a:bodyPr>
            <a:normAutofit/>
          </a:bodyPr>
          <a:lstStyle/>
          <a:p>
            <a:r>
              <a:rPr lang="ru-RU" sz="2000" dirty="0"/>
              <a:t>активно использовать речевые средства и средства ИКТ для решения коммуникативных и познавательных задач;</a:t>
            </a:r>
          </a:p>
          <a:p>
            <a:r>
              <a:rPr lang="ru-RU" sz="2000" dirty="0" smtClean="0"/>
              <a:t>вводить </a:t>
            </a:r>
            <a:r>
              <a:rPr lang="ru-RU" sz="2000" dirty="0"/>
              <a:t>текст с помощью клавиатуры;</a:t>
            </a:r>
          </a:p>
          <a:p>
            <a:r>
              <a:rPr lang="ru-RU" sz="2000" dirty="0" smtClean="0"/>
              <a:t>фиксировать </a:t>
            </a:r>
            <a:r>
              <a:rPr lang="ru-RU" sz="2000" dirty="0"/>
              <a:t>(записывать) в цифровой форме и анализировать изображения, звуки и измеряемые величины;</a:t>
            </a:r>
          </a:p>
          <a:p>
            <a:r>
              <a:rPr lang="ru-RU" sz="2000" dirty="0" smtClean="0"/>
              <a:t>готовить </a:t>
            </a:r>
            <a:r>
              <a:rPr lang="ru-RU" sz="2000" dirty="0"/>
              <a:t>свое выступление и выступать с аудио-, видео- и графическим сопровождением;</a:t>
            </a:r>
          </a:p>
          <a:p>
            <a:r>
              <a:rPr lang="ru-RU" sz="2000" dirty="0" smtClean="0"/>
              <a:t>уметь </a:t>
            </a:r>
            <a:r>
              <a:rPr lang="ru-RU" sz="2000" dirty="0"/>
              <a:t>использовать различные способы </a:t>
            </a:r>
            <a:r>
              <a:rPr lang="ru-RU" sz="2000" dirty="0" smtClean="0"/>
              <a:t>поиска, </a:t>
            </a:r>
            <a:r>
              <a:rPr lang="ru-RU" sz="2000" dirty="0"/>
              <a:t>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D:\Мои документы\работа\школа\2011-2012\март2012 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8" y="4547811"/>
            <a:ext cx="1845643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6" y="1123129"/>
            <a:ext cx="184564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6" y="2852936"/>
            <a:ext cx="1849388" cy="139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44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solidFill>
                  <a:srgbClr val="0070C0"/>
                </a:solidFill>
              </a:rPr>
              <a:t>Предполагаемые результаты реализации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391533"/>
              </p:ext>
            </p:extLst>
          </p:nvPr>
        </p:nvGraphicFramePr>
        <p:xfrm>
          <a:off x="179388" y="1268413"/>
          <a:ext cx="8785224" cy="46974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76331"/>
                <a:gridCol w="1800251"/>
                <a:gridCol w="2412336"/>
                <a:gridCol w="2196306"/>
              </a:tblGrid>
              <a:tr h="3657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Коммуникативные</a:t>
                      </a:r>
                      <a:endParaRPr lang="ru-RU" sz="18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Регулятивные</a:t>
                      </a:r>
                      <a:endParaRPr lang="ru-RU" sz="18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Познавательные</a:t>
                      </a:r>
                      <a:endParaRPr lang="ru-RU" sz="18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Личностные</a:t>
                      </a:r>
                      <a:endParaRPr lang="ru-RU" sz="1800" dirty="0"/>
                    </a:p>
                  </a:txBody>
                  <a:tcPr marL="91443" marR="91443" marT="45724" marB="45724"/>
                </a:tc>
              </a:tr>
              <a:tr h="43316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умение вести диалог, слушать собеседника, излагать и аргументировать свою точку зрения, </a:t>
                      </a:r>
                      <a:r>
                        <a:rPr lang="ru-RU" sz="1400" dirty="0" smtClean="0"/>
                        <a:t>сотрудничать со взрослыми, работать в команде,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выступать перед аудиторией знакомых и незнакомых людей;</a:t>
                      </a:r>
                    </a:p>
                    <a:p>
                      <a:r>
                        <a:rPr lang="ru-RU" sz="1400" dirty="0" smtClean="0"/>
                        <a:t>развитие воображения, творческих способностей, повышение познавательного интереса.</a:t>
                      </a:r>
                    </a:p>
                    <a:p>
                      <a:endParaRPr lang="ru-RU" sz="14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ставить цели, планировать свою деятельность, контролировать и анализировать её успехи и неудачи на каждом этапе выполнения работы.</a:t>
                      </a:r>
                      <a:endParaRPr lang="ru-RU" sz="14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овладевают компьютерной грамотностью и компьютерными технологиями, начальными сведениями о сущности и особенностях объектов, процессов и явлений действительности, связях между ними, согласно содержанию своей работы; получают навыки работы с источниками информации; </a:t>
                      </a:r>
                      <a:r>
                        <a:rPr lang="ru-RU" sz="1400" dirty="0" smtClean="0"/>
                        <a:t>развитие воображения, творческих способностей, повышение познавательного интереса.</a:t>
                      </a:r>
                      <a:endParaRPr lang="ru-RU" sz="14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положительного отношения к общественной деятельности;</a:t>
                      </a:r>
                    </a:p>
                    <a:p>
                      <a:r>
                        <a:rPr lang="ru-RU" sz="1400" dirty="0" smtClean="0"/>
                        <a:t>развитие положительных личностных качеств (доброты, терпимости, ответственности и т.д.); </a:t>
                      </a:r>
                    </a:p>
                    <a:p>
                      <a:r>
                        <a:rPr lang="ru-RU" sz="1400" dirty="0" smtClean="0"/>
                        <a:t>привлечение внимания ребят к актуальным социальным проблемам малой родины, окружающих людей;</a:t>
                      </a:r>
                    </a:p>
                    <a:p>
                      <a:r>
                        <a:rPr lang="ru-RU" sz="1400" dirty="0" smtClean="0"/>
                        <a:t>вовлечение в реальную практическую деятельность.</a:t>
                      </a:r>
                    </a:p>
                    <a:p>
                      <a:endParaRPr lang="ru-RU" sz="1400" dirty="0"/>
                    </a:p>
                  </a:txBody>
                  <a:tcPr marL="91443" marR="91443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583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274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258473"/>
              </p:ext>
            </p:extLst>
          </p:nvPr>
        </p:nvGraphicFramePr>
        <p:xfrm>
          <a:off x="457200" y="332656"/>
          <a:ext cx="83632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2" descr="D:\Мои документы\работа\школа\2012-2013\2012-2013 0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16557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D:\Мои документы\работа\школа\2012-2013\2012-2013 0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8325"/>
            <a:ext cx="17748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6113"/>
            <a:ext cx="16637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5" descr="D:\Мои документы\фото\октябрь-ноябрь 2012\осень 02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933825"/>
            <a:ext cx="16557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96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274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3632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2" descr="D:\Мои документы\работа\школа\2012-2013\2012-2013 2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797425"/>
            <a:ext cx="1631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D:\Мои документы\работа\школа\2012-2013\2012-2013 1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908050"/>
            <a:ext cx="1631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D:\Мои документы\работа\школа\2010-2011\2010-2011\экологическое воспитание 0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924175"/>
            <a:ext cx="13319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D:\Мои документы\работа\школа\2010-2011\2010-2011\Изображение 08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08050"/>
            <a:ext cx="16303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D:\Мои документы\работа\школа\2011-2012\декабрь 2011 01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940" b="3735"/>
          <a:stretch>
            <a:fillRect/>
          </a:stretch>
        </p:blipFill>
        <p:spPr bwMode="auto">
          <a:xfrm>
            <a:off x="7854950" y="2924175"/>
            <a:ext cx="12541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D:\Мои документы\работа\школа\2011-2012\февраль-март2012 05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797425"/>
            <a:ext cx="1631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69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700" y="596900"/>
            <a:ext cx="41592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Темы для изучения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36550" y="1916113"/>
            <a:ext cx="38750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Правила техники безопасности при работе с компьютером и в кабинете информатики. 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Знакомство с компьютером. 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Роль компьютера в жизни человека. 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Основные устройства компьютера, их взаимодействие. </a:t>
            </a:r>
          </a:p>
          <a:p>
            <a:endParaRPr lang="ru-RU" altLang="ru-RU" sz="2400">
              <a:solidFill>
                <a:srgbClr val="483226"/>
              </a:solidFill>
            </a:endParaRP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4932363" y="476250"/>
            <a:ext cx="38877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Работа с печатной и электронной информацией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Работа с информацией из сети Интернет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Работа с цифровой фотокамерой.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ru-RU" sz="2400">
                <a:solidFill>
                  <a:srgbClr val="483226"/>
                </a:solidFill>
              </a:rPr>
              <a:t>Microsoft Word</a:t>
            </a:r>
            <a:endParaRPr lang="ru-RU" altLang="ru-RU" sz="2400">
              <a:solidFill>
                <a:srgbClr val="483226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ru-RU" sz="2400">
                <a:solidFill>
                  <a:srgbClr val="483226"/>
                </a:solidFill>
              </a:rPr>
              <a:t> </a:t>
            </a:r>
            <a:r>
              <a:rPr lang="ru-RU" altLang="ru-RU" sz="2400">
                <a:solidFill>
                  <a:srgbClr val="483226"/>
                </a:solidFill>
              </a:rPr>
              <a:t>Microsoft Publisher 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sz="2400">
                <a:solidFill>
                  <a:srgbClr val="483226"/>
                </a:solidFill>
              </a:rPr>
              <a:t>Paint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ru-RU" sz="2400">
                <a:solidFill>
                  <a:srgbClr val="483226"/>
                </a:solidFill>
              </a:rPr>
              <a:t>Microsoft Power Point</a:t>
            </a:r>
            <a:endParaRPr lang="ru-RU" altLang="ru-RU" sz="2400">
              <a:solidFill>
                <a:srgbClr val="483226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ru-RU" sz="2400">
                <a:solidFill>
                  <a:srgbClr val="483226"/>
                </a:solidFill>
              </a:rPr>
              <a:t>Microsoft Excel</a:t>
            </a:r>
            <a:endParaRPr lang="ru-RU" altLang="ru-RU" sz="2400">
              <a:solidFill>
                <a:srgbClr val="483226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ru-RU" sz="2400">
                <a:solidFill>
                  <a:srgbClr val="483226"/>
                </a:solidFill>
              </a:rPr>
              <a:t>Windows Movie Maker</a:t>
            </a:r>
            <a:endParaRPr lang="ru-RU" altLang="ru-RU" sz="2400">
              <a:solidFill>
                <a:srgbClr val="483226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ru-RU" sz="2400">
                <a:solidFill>
                  <a:srgbClr val="483226"/>
                </a:solidFill>
              </a:rPr>
              <a:t>Photoshop</a:t>
            </a:r>
            <a:endParaRPr lang="ru-RU" altLang="ru-RU" sz="2400">
              <a:solidFill>
                <a:srgbClr val="48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9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48072"/>
          </a:xfrm>
        </p:spPr>
        <p:txBody>
          <a:bodyPr>
            <a:normAutofit/>
          </a:bodyPr>
          <a:lstStyle/>
          <a:p>
            <a:r>
              <a:rPr lang="ru-RU" sz="2800" dirty="0"/>
              <a:t>Этапы становления </a:t>
            </a:r>
            <a:r>
              <a:rPr lang="ru-RU" sz="2800" dirty="0" smtClean="0"/>
              <a:t>    педагогического </a:t>
            </a:r>
            <a:r>
              <a:rPr lang="ru-RU" sz="2800" dirty="0"/>
              <a:t>опыта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947719"/>
              </p:ext>
            </p:extLst>
          </p:nvPr>
        </p:nvGraphicFramePr>
        <p:xfrm>
          <a:off x="323528" y="764704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868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информационной культуры (февраль 2014 г.)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817058"/>
              </p:ext>
            </p:extLst>
          </p:nvPr>
        </p:nvGraphicFramePr>
        <p:xfrm>
          <a:off x="457200" y="1844824"/>
          <a:ext cx="822960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883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4410162"/>
            <a:ext cx="2098576" cy="1716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2014_03_01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5" y="2535989"/>
            <a:ext cx="2618129" cy="37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2014_03_01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63" y="579825"/>
            <a:ext cx="2692757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2014_03_01\IMG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0045"/>
            <a:ext cx="2618129" cy="37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07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57200" y="5013325"/>
            <a:ext cx="8229600" cy="11128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4"/>
            <a:ext cx="8568952" cy="2376264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124646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«Гармония»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2" b="100000" l="0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7"/>
          <a:stretch/>
        </p:blipFill>
        <p:spPr bwMode="auto">
          <a:xfrm>
            <a:off x="1763688" y="1628800"/>
            <a:ext cx="5472608" cy="391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1203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Требования современного информационного общества.</a:t>
            </a:r>
          </a:p>
          <a:p>
            <a:r>
              <a:rPr lang="ru-RU" sz="2000" dirty="0" smtClean="0"/>
              <a:t>Требования ФГОС НОО. </a:t>
            </a:r>
          </a:p>
          <a:p>
            <a:r>
              <a:rPr lang="ru-RU" sz="2000" dirty="0" smtClean="0"/>
              <a:t>В младшем школьном возрасте закладываются </a:t>
            </a:r>
            <a:r>
              <a:rPr lang="ru-RU" sz="2000" dirty="0"/>
              <a:t>представления об основных способах деятельности, связанных с усвоением форм и приемов работы с разнообразной информацией.</a:t>
            </a:r>
            <a:endParaRPr lang="ru-RU" sz="2000" dirty="0" smtClean="0"/>
          </a:p>
          <a:p>
            <a:r>
              <a:rPr lang="ru-RU" sz="2000" dirty="0" smtClean="0"/>
              <a:t>В учебном плане нет предмета «информатика», он включён в «технологию». </a:t>
            </a:r>
          </a:p>
          <a:p>
            <a:r>
              <a:rPr lang="ru-RU" sz="2000" dirty="0" smtClean="0"/>
              <a:t>Необходимость формирования </a:t>
            </a:r>
            <a:r>
              <a:rPr lang="ru-RU" sz="2000" dirty="0"/>
              <a:t>информационной культуры младших школьников не только на занятиях информатикой, но и в процессе изучения других предметов. </a:t>
            </a:r>
            <a:endParaRPr lang="ru-RU" sz="2000" dirty="0" smtClean="0"/>
          </a:p>
          <a:p>
            <a:r>
              <a:rPr lang="ru-RU" sz="2000" dirty="0" smtClean="0"/>
              <a:t>Недостаточный объём заданий, направленных на формирование умения работать с информацией, и малое их разнообразие.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76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2792" cy="936103"/>
          </a:xfrm>
        </p:spPr>
        <p:txBody>
          <a:bodyPr/>
          <a:lstStyle/>
          <a:p>
            <a:r>
              <a:rPr lang="ru-RU" sz="4000" dirty="0" smtClean="0"/>
              <a:t>Цель –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3466728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создание педагогических условий, способствующих формированию информационной культуры младших школьников.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92697"/>
            <a:ext cx="4103439" cy="864096"/>
          </a:xfrm>
        </p:spPr>
        <p:txBody>
          <a:bodyPr/>
          <a:lstStyle/>
          <a:p>
            <a:r>
              <a:rPr lang="ru-RU" sz="4000" dirty="0" smtClean="0"/>
              <a:t>Задачи –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63888" y="1772816"/>
            <a:ext cx="5328591" cy="4353347"/>
          </a:xfrm>
        </p:spPr>
        <p:txBody>
          <a:bodyPr/>
          <a:lstStyle/>
          <a:p>
            <a:pPr>
              <a:buAutoNum type="arabicParenR"/>
            </a:pPr>
            <a:r>
              <a:rPr lang="ru-RU" sz="2000" dirty="0" smtClean="0"/>
              <a:t>изучить </a:t>
            </a:r>
            <a:r>
              <a:rPr lang="ru-RU" sz="2000" dirty="0"/>
              <a:t>сущность понятий «информационная культура», «педагогические условия»; </a:t>
            </a:r>
            <a:endParaRPr lang="ru-RU" sz="2000" dirty="0" smtClean="0"/>
          </a:p>
          <a:p>
            <a:pPr>
              <a:buAutoNum type="arabicParenR"/>
            </a:pPr>
            <a:r>
              <a:rPr lang="ru-RU" sz="2000" dirty="0" smtClean="0"/>
              <a:t>изучить </a:t>
            </a:r>
            <a:r>
              <a:rPr lang="ru-RU" sz="2000" dirty="0"/>
              <a:t>уровень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информационной культуры младших школьников; </a:t>
            </a:r>
            <a:endParaRPr lang="ru-RU" sz="2000" dirty="0" smtClean="0"/>
          </a:p>
          <a:p>
            <a:pPr>
              <a:buAutoNum type="arabicParenR"/>
            </a:pPr>
            <a:r>
              <a:rPr lang="ru-RU" sz="2000" dirty="0" smtClean="0"/>
              <a:t>подобрать </a:t>
            </a:r>
            <a:r>
              <a:rPr lang="ru-RU" sz="2000" dirty="0"/>
              <a:t>систему разнообразных заданий для урочной деятельности, направленных на формирование информационной </a:t>
            </a:r>
            <a:r>
              <a:rPr lang="ru-RU" sz="2000" dirty="0" smtClean="0"/>
              <a:t>культуры;</a:t>
            </a:r>
          </a:p>
          <a:p>
            <a:pPr>
              <a:buAutoNum type="arabicParenR"/>
            </a:pPr>
            <a:r>
              <a:rPr lang="ru-RU" sz="2000" dirty="0" smtClean="0"/>
              <a:t>разработать </a:t>
            </a:r>
            <a:r>
              <a:rPr lang="ru-RU" sz="2000" dirty="0"/>
              <a:t>программу внеурочной деятельности на основе ИКТ.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30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</a:rPr>
              <a:t>. В. 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  <a:ea typeface="Calibri"/>
              </a:rPr>
              <a:t>Михайлиди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/>
                <a:ea typeface="Calibri"/>
              </a:rPr>
              <a:t>Информационная культура </a:t>
            </a:r>
            <a:r>
              <a:rPr lang="ru-RU" dirty="0" smtClean="0">
                <a:latin typeface="Times New Roman"/>
                <a:ea typeface="Calibri"/>
              </a:rPr>
              <a:t>–  сформированная </a:t>
            </a:r>
            <a:r>
              <a:rPr lang="ru-RU" dirty="0">
                <a:latin typeface="Times New Roman"/>
                <a:ea typeface="Calibri"/>
              </a:rPr>
              <a:t>в процессе информационной деятельности </a:t>
            </a:r>
            <a:r>
              <a:rPr lang="ru-RU" dirty="0" smtClean="0">
                <a:latin typeface="Times New Roman"/>
                <a:ea typeface="Calibri"/>
              </a:rPr>
              <a:t>система </a:t>
            </a:r>
            <a:r>
              <a:rPr lang="ru-RU" dirty="0">
                <a:latin typeface="Times New Roman"/>
                <a:ea typeface="Calibri"/>
              </a:rPr>
              <a:t>знаний, умений, навыков и ценностных </a:t>
            </a:r>
            <a:r>
              <a:rPr lang="ru-RU" dirty="0" smtClean="0">
                <a:latin typeface="Times New Roman"/>
                <a:ea typeface="Calibri"/>
              </a:rPr>
              <a:t>ориентаций, </a:t>
            </a:r>
            <a:r>
              <a:rPr lang="ru-RU" dirty="0">
                <a:latin typeface="Times New Roman"/>
                <a:ea typeface="Calibri"/>
              </a:rPr>
              <a:t>выступающих в качестве средства осмысления явлений и принятия решений в информационной сфере.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151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Вопросы формирования информационной культуры на разных ступенях обучения исследовали </a:t>
            </a:r>
            <a:r>
              <a:rPr lang="ru-RU" dirty="0">
                <a:solidFill>
                  <a:srgbClr val="0070C0"/>
                </a:solidFill>
              </a:rPr>
              <a:t>Андрианов Т.Д., Воробьёв Г.Г., </a:t>
            </a:r>
            <a:r>
              <a:rPr lang="ru-RU" dirty="0" err="1">
                <a:solidFill>
                  <a:srgbClr val="0070C0"/>
                </a:solidFill>
              </a:rPr>
              <a:t>Луканкин</a:t>
            </a:r>
            <a:r>
              <a:rPr lang="ru-RU" dirty="0">
                <a:solidFill>
                  <a:srgbClr val="0070C0"/>
                </a:solidFill>
              </a:rPr>
              <a:t> Г.Л., </a:t>
            </a:r>
            <a:r>
              <a:rPr lang="ru-RU" dirty="0" err="1">
                <a:solidFill>
                  <a:srgbClr val="0070C0"/>
                </a:solidFill>
              </a:rPr>
              <a:t>Михайлиди</a:t>
            </a:r>
            <a:r>
              <a:rPr lang="ru-RU" dirty="0">
                <a:solidFill>
                  <a:srgbClr val="0070C0"/>
                </a:solidFill>
              </a:rPr>
              <a:t> С.В., </a:t>
            </a:r>
            <a:r>
              <a:rPr lang="ru-RU" dirty="0" err="1">
                <a:solidFill>
                  <a:srgbClr val="0070C0"/>
                </a:solidFill>
              </a:rPr>
              <a:t>Милитарёв</a:t>
            </a:r>
            <a:r>
              <a:rPr lang="ru-RU" dirty="0">
                <a:solidFill>
                  <a:srgbClr val="0070C0"/>
                </a:solidFill>
              </a:rPr>
              <a:t> В. Ю., Сергеева Т.Ф., Суханов И.П..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Развитию </a:t>
            </a:r>
            <a:r>
              <a:rPr lang="ru-RU" dirty="0"/>
              <a:t>алгоритмического мышления учащихся посвящены работы </a:t>
            </a:r>
            <a:r>
              <a:rPr lang="ru-RU" dirty="0">
                <a:solidFill>
                  <a:srgbClr val="0070C0"/>
                </a:solidFill>
              </a:rPr>
              <a:t>Дьяконова В.П., Житомирского В.Г., </a:t>
            </a:r>
            <a:r>
              <a:rPr lang="ru-RU" dirty="0" err="1">
                <a:solidFill>
                  <a:srgbClr val="0070C0"/>
                </a:solidFill>
              </a:rPr>
              <a:t>Заварыкина</a:t>
            </a:r>
            <a:r>
              <a:rPr lang="ru-RU" dirty="0">
                <a:solidFill>
                  <a:srgbClr val="0070C0"/>
                </a:solidFill>
              </a:rPr>
              <a:t> В.М., Истоминой Н.Б., </a:t>
            </a:r>
            <a:r>
              <a:rPr lang="ru-RU" dirty="0" err="1">
                <a:solidFill>
                  <a:srgbClr val="0070C0"/>
                </a:solidFill>
              </a:rPr>
              <a:t>Лапчика</a:t>
            </a:r>
            <a:r>
              <a:rPr lang="ru-RU" dirty="0">
                <a:solidFill>
                  <a:srgbClr val="0070C0"/>
                </a:solidFill>
              </a:rPr>
              <a:t> М.П., </a:t>
            </a:r>
            <a:r>
              <a:rPr lang="ru-RU" dirty="0" err="1">
                <a:solidFill>
                  <a:srgbClr val="0070C0"/>
                </a:solidFill>
              </a:rPr>
              <a:t>Ляховича</a:t>
            </a:r>
            <a:r>
              <a:rPr lang="ru-RU" dirty="0">
                <a:solidFill>
                  <a:srgbClr val="0070C0"/>
                </a:solidFill>
              </a:rPr>
              <a:t> В.Ф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5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Уровни </a:t>
            </a:r>
            <a:r>
              <a:rPr lang="ru-RU" dirty="0" err="1" smtClean="0">
                <a:solidFill>
                  <a:srgbClr val="0070C0"/>
                </a:solidFill>
              </a:rPr>
              <a:t>сформированности</a:t>
            </a:r>
            <a:r>
              <a:rPr lang="ru-RU" dirty="0" smtClean="0">
                <a:solidFill>
                  <a:srgbClr val="0070C0"/>
                </a:solidFill>
              </a:rPr>
              <a:t> информационной культуры обучающихся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14392"/>
              </p:ext>
            </p:extLst>
          </p:nvPr>
        </p:nvGraphicFramePr>
        <p:xfrm>
          <a:off x="107504" y="1988840"/>
          <a:ext cx="8856984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386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езентация ЭЛЕКТ ПОЧТ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1887</Words>
  <Application>Microsoft Office PowerPoint</Application>
  <PresentationFormat>Экран (4:3)</PresentationFormat>
  <Paragraphs>302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Интернет</vt:lpstr>
      <vt:lpstr>Презентация ЭЛЕКТ ПОЧТА 2</vt:lpstr>
      <vt:lpstr>Формирование информационной культуры младших школьников</vt:lpstr>
      <vt:lpstr>Грамотный человек сегодня: </vt:lpstr>
      <vt:lpstr>Выпускник   начальной школы   должен:</vt:lpstr>
      <vt:lpstr>УМК «Гармония»</vt:lpstr>
      <vt:lpstr>Актуальность</vt:lpstr>
      <vt:lpstr>Презентация PowerPoint</vt:lpstr>
      <vt:lpstr>С. В. Михайлиди</vt:lpstr>
      <vt:lpstr>Презентация PowerPoint</vt:lpstr>
      <vt:lpstr>Уровни сформированности информационной культуры обучающихся</vt:lpstr>
      <vt:lpstr>Младший школьный возраст</vt:lpstr>
      <vt:lpstr>Уровень сформированности информационной культуры (ноябрь 2012 г.)</vt:lpstr>
      <vt:lpstr>Презентация PowerPoint</vt:lpstr>
      <vt:lpstr>Актуализация субъектного опыта учащихся</vt:lpstr>
      <vt:lpstr>«Работа с таблицей ЗХУ»</vt:lpstr>
      <vt:lpstr>Презентация PowerPoint</vt:lpstr>
      <vt:lpstr>Презентация PowerPoint</vt:lpstr>
      <vt:lpstr>Таблица «Кто? Что? Когда?  Где? Почему?»</vt:lpstr>
      <vt:lpstr>Маркировка текста (инсерт)</vt:lpstr>
      <vt:lpstr>С и н к в е й н</vt:lpstr>
      <vt:lpstr>Устами младенца  или детский лепет</vt:lpstr>
      <vt:lpstr>Разговор с компьютером или данетка</vt:lpstr>
      <vt:lpstr> «Знаешь ли ты, что…»</vt:lpstr>
      <vt:lpstr>«Тонкие» и «толстые» вопросы</vt:lpstr>
      <vt:lpstr>Сводная таблица «Времена года»</vt:lpstr>
      <vt:lpstr>Приёмы из систем  развивающего обучения</vt:lpstr>
      <vt:lpstr>Приёмы из систем  развивающего обучения</vt:lpstr>
      <vt:lpstr>Цель программы -  </vt:lpstr>
      <vt:lpstr>Программа рассчитана</vt:lpstr>
      <vt:lpstr>Формы подведения итогов реализации проектов</vt:lpstr>
      <vt:lpstr>Предполагаемые результаты реализации программы</vt:lpstr>
      <vt:lpstr>Презентация PowerPoint</vt:lpstr>
      <vt:lpstr>Презентация PowerPoint</vt:lpstr>
      <vt:lpstr>Темы для изучения</vt:lpstr>
      <vt:lpstr>Этапы становления     педагогического опыта</vt:lpstr>
      <vt:lpstr>Уровень сформированности информационной культуры (февраль 2014 г.)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информационной культуры младших школьников</dc:title>
  <dc:creator>User</dc:creator>
  <cp:lastModifiedBy>User</cp:lastModifiedBy>
  <cp:revision>25</cp:revision>
  <dcterms:created xsi:type="dcterms:W3CDTF">2014-02-14T04:49:38Z</dcterms:created>
  <dcterms:modified xsi:type="dcterms:W3CDTF">2014-03-01T12:00:51Z</dcterms:modified>
</cp:coreProperties>
</file>