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10"/>
  </p:notesMasterIdLst>
  <p:sldIdLst>
    <p:sldId id="256" r:id="rId2"/>
    <p:sldId id="264" r:id="rId3"/>
    <p:sldId id="260" r:id="rId4"/>
    <p:sldId id="267" r:id="rId5"/>
    <p:sldId id="266" r:id="rId6"/>
    <p:sldId id="268" r:id="rId7"/>
    <p:sldId id="265" r:id="rId8"/>
    <p:sldId id="257" r:id="rId9"/>
  </p:sldIdLst>
  <p:sldSz cx="9144000" cy="6858000" type="screen4x3"/>
  <p:notesSz cx="6858000" cy="9144000"/>
  <p:embeddedFontLst>
    <p:embeddedFont>
      <p:font typeface="Calibri" pitchFamily="34" charset="0"/>
      <p:regular r:id="rId11"/>
      <p:bold r:id="rId12"/>
      <p:italic r:id="rId13"/>
      <p:boldItalic r:id="rId14"/>
    </p:embeddedFont>
    <p:embeddedFont>
      <p:font typeface="BeeskneesCTT" pitchFamily="2" charset="0"/>
      <p:regular r:id="rId15"/>
    </p:embeddedFont>
  </p:embeddedFontLst>
  <p:custDataLst>
    <p:tags r:id="rId16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notesMaster" Target="notesMasters/notesMaster1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F534AE-CDA3-4408-9178-D250B71D55F8}" type="datetimeFigureOut">
              <a:rPr lang="ru-RU" smtClean="0"/>
              <a:pPr/>
              <a:t>20.08.2015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88C881-31FA-4E9A-8168-8049114226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8715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88C881-31FA-4E9A-8168-80491142268C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915048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4E3D6-C5F7-42A9-ADC5-61A358EF939C}" type="datetimeFigureOut">
              <a:rPr lang="ru-RU" smtClean="0"/>
              <a:pPr/>
              <a:t>20.08.2015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92654-2A1D-415F-8A41-1A8BEEBB7C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4E3D6-C5F7-42A9-ADC5-61A358EF939C}" type="datetimeFigureOut">
              <a:rPr lang="ru-RU" smtClean="0"/>
              <a:pPr/>
              <a:t>20.08.2015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92654-2A1D-415F-8A41-1A8BEEBB7C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4E3D6-C5F7-42A9-ADC5-61A358EF939C}" type="datetimeFigureOut">
              <a:rPr lang="ru-RU" smtClean="0"/>
              <a:pPr/>
              <a:t>20.08.2015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92654-2A1D-415F-8A41-1A8BEEBB7C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4E3D6-C5F7-42A9-ADC5-61A358EF939C}" type="datetimeFigureOut">
              <a:rPr lang="ru-RU" smtClean="0"/>
              <a:pPr/>
              <a:t>20.08.2015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92654-2A1D-415F-8A41-1A8BEEBB7C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4E3D6-C5F7-42A9-ADC5-61A358EF939C}" type="datetimeFigureOut">
              <a:rPr lang="ru-RU" smtClean="0"/>
              <a:pPr/>
              <a:t>20.08.2015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92654-2A1D-415F-8A41-1A8BEEBB7C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4E3D6-C5F7-42A9-ADC5-61A358EF939C}" type="datetimeFigureOut">
              <a:rPr lang="ru-RU" smtClean="0"/>
              <a:pPr/>
              <a:t>20.08.2015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92654-2A1D-415F-8A41-1A8BEEBB7C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4E3D6-C5F7-42A9-ADC5-61A358EF939C}" type="datetimeFigureOut">
              <a:rPr lang="ru-RU" smtClean="0"/>
              <a:pPr/>
              <a:t>20.08.2015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92654-2A1D-415F-8A41-1A8BEEBB7C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4E3D6-C5F7-42A9-ADC5-61A358EF939C}" type="datetimeFigureOut">
              <a:rPr lang="ru-RU" smtClean="0"/>
              <a:pPr/>
              <a:t>20.08.2015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92654-2A1D-415F-8A41-1A8BEEBB7C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4E3D6-C5F7-42A9-ADC5-61A358EF939C}" type="datetimeFigureOut">
              <a:rPr lang="ru-RU" smtClean="0"/>
              <a:pPr/>
              <a:t>20.08.2015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92654-2A1D-415F-8A41-1A8BEEBB7C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4E3D6-C5F7-42A9-ADC5-61A358EF939C}" type="datetimeFigureOut">
              <a:rPr lang="ru-RU" smtClean="0"/>
              <a:pPr/>
              <a:t>20.08.2015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92654-2A1D-415F-8A41-1A8BEEBB7C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4E3D6-C5F7-42A9-ADC5-61A358EF939C}" type="datetimeFigureOut">
              <a:rPr lang="ru-RU" smtClean="0"/>
              <a:pPr/>
              <a:t>20.08.2015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92654-2A1D-415F-8A41-1A8BEEBB7C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4E3D6-C5F7-42A9-ADC5-61A358EF939C}" type="datetimeFigureOut">
              <a:rPr lang="ru-RU" smtClean="0"/>
              <a:pPr/>
              <a:t>20.08.2015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92654-2A1D-415F-8A41-1A8BEEBB7C0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3313" name="Rectangle 1"/>
          <p:cNvSpPr>
            <a:spLocks noChangeArrowheads="1"/>
          </p:cNvSpPr>
          <p:nvPr userDrawn="1"/>
        </p:nvSpPr>
        <p:spPr bwMode="auto">
          <a:xfrm>
            <a:off x="7643834" y="71426"/>
            <a:ext cx="139333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© Фокина Лидия Петровна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90500">
            <a:solidFill>
              <a:srgbClr val="0070C0"/>
            </a:solidFill>
            <a:miter lim="800000"/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slide" Target="slide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Lidia.1975@mail.ru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png"/><Relationship Id="rId4" Type="http://schemas.openxmlformats.org/officeDocument/2006/relationships/slide" Target="slide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metodisty.ru/m/files/view/zhakulina_i-v-_tehnologicheskii_priem_-volshebnaya_truba-_dlya_MS_PowerPoint_-rus-yaz-_1-4_kl" TargetMode="External"/><Relationship Id="rId3" Type="http://schemas.openxmlformats.org/officeDocument/2006/relationships/hyperlink" Target="http://img-fotki.yandex.ru/get/5105/200418627.4/0_1062a4_b5b8d1a9_L.png" TargetMode="External"/><Relationship Id="rId7" Type="http://schemas.openxmlformats.org/officeDocument/2006/relationships/hyperlink" Target="http://metodisty.ru/m/files/view/tehnologicheskii_priem_-volshebnaya_truba" TargetMode="External"/><Relationship Id="rId2" Type="http://schemas.openxmlformats.org/officeDocument/2006/relationships/hyperlink" Target="https://img-fotki.yandex.ru/get/8/134091466.1df/0_10c35e_ef2d19b8_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mg-fotki.yandex.ru/get/9355/16969765.195/0_7d68d_80f8cc2a_M.png" TargetMode="External"/><Relationship Id="rId11" Type="http://schemas.openxmlformats.org/officeDocument/2006/relationships/hyperlink" Target="http://sun-shine-kz.ucoz.ru/" TargetMode="External"/><Relationship Id="rId5" Type="http://schemas.openxmlformats.org/officeDocument/2006/relationships/hyperlink" Target="http://s4.pic4you.ru/y2014/12-30/24687/4815095-thumb.png" TargetMode="External"/><Relationship Id="rId10" Type="http://schemas.openxmlformats.org/officeDocument/2006/relationships/image" Target="../media/image6.png"/><Relationship Id="rId4" Type="http://schemas.openxmlformats.org/officeDocument/2006/relationships/hyperlink" Target="http://img-fotki.yandex.ru/get/9068/16969765.1b8/0_87bd9_13bca51d_M.png" TargetMode="External"/><Relationship Id="rId9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528582" y="3084501"/>
            <a:ext cx="8043946" cy="164307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rgbClr val="00B0F0"/>
            </a:solidFill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07190" y="3143248"/>
            <a:ext cx="7884461" cy="1470025"/>
          </a:xfrm>
          <a:effectLst/>
        </p:spPr>
        <p:txBody>
          <a:bodyPr/>
          <a:lstStyle/>
          <a:p>
            <a:r>
              <a:rPr lang="ru-RU" b="1" dirty="0" smtClean="0">
                <a:ln>
                  <a:solidFill>
                    <a:srgbClr val="0070C0"/>
                  </a:solidFill>
                </a:ln>
                <a:solidFill>
                  <a:srgbClr val="C00000"/>
                </a:solidFill>
                <a:effectLst/>
                <a:latin typeface="BeeskneesCTT" pitchFamily="2" charset="0"/>
              </a:rPr>
              <a:t>П</a:t>
            </a:r>
            <a:r>
              <a:rPr lang="ru-RU" b="1" dirty="0" smtClean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effectLst/>
                <a:latin typeface="BeeskneesCTT" pitchFamily="2" charset="0"/>
              </a:rPr>
              <a:t>р</a:t>
            </a:r>
            <a:r>
              <a:rPr lang="ru-RU" b="1" dirty="0" smtClean="0">
                <a:ln>
                  <a:solidFill>
                    <a:srgbClr val="0070C0"/>
                  </a:solidFill>
                </a:ln>
                <a:solidFill>
                  <a:srgbClr val="00B050"/>
                </a:solidFill>
                <a:effectLst/>
                <a:latin typeface="BeeskneesCTT" pitchFamily="2" charset="0"/>
              </a:rPr>
              <a:t>а</a:t>
            </a:r>
            <a:r>
              <a:rPr lang="ru-RU" b="1" dirty="0" smtClean="0">
                <a:ln>
                  <a:solidFill>
                    <a:srgbClr val="0070C0"/>
                  </a:solidFill>
                </a:ln>
                <a:solidFill>
                  <a:srgbClr val="C00000"/>
                </a:solidFill>
                <a:effectLst/>
                <a:latin typeface="BeeskneesCTT" pitchFamily="2" charset="0"/>
              </a:rPr>
              <a:t>в</a:t>
            </a:r>
            <a:r>
              <a:rPr lang="ru-RU" b="1" dirty="0" smtClean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effectLst/>
                <a:latin typeface="BeeskneesCTT" pitchFamily="2" charset="0"/>
              </a:rPr>
              <a:t>о</a:t>
            </a:r>
            <a:r>
              <a:rPr lang="ru-RU" b="1" dirty="0" smtClean="0">
                <a:ln>
                  <a:solidFill>
                    <a:srgbClr val="0070C0"/>
                  </a:solidFill>
                </a:ln>
                <a:solidFill>
                  <a:srgbClr val="00B050"/>
                </a:solidFill>
                <a:effectLst/>
                <a:latin typeface="BeeskneesCTT" pitchFamily="2" charset="0"/>
              </a:rPr>
              <a:t>п</a:t>
            </a:r>
            <a:r>
              <a:rPr lang="ru-RU" b="1" dirty="0" smtClean="0">
                <a:ln>
                  <a:solidFill>
                    <a:srgbClr val="0070C0"/>
                  </a:solidFill>
                </a:ln>
                <a:solidFill>
                  <a:srgbClr val="C00000"/>
                </a:solidFill>
                <a:effectLst/>
                <a:latin typeface="BeeskneesCTT" pitchFamily="2" charset="0"/>
              </a:rPr>
              <a:t>и</a:t>
            </a:r>
            <a:r>
              <a:rPr lang="ru-RU" b="1" dirty="0" smtClean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effectLst/>
                <a:latin typeface="BeeskneesCTT" pitchFamily="2" charset="0"/>
              </a:rPr>
              <a:t>с</a:t>
            </a:r>
            <a:r>
              <a:rPr lang="ru-RU" b="1" dirty="0" smtClean="0">
                <a:ln>
                  <a:solidFill>
                    <a:srgbClr val="0070C0"/>
                  </a:solidFill>
                </a:ln>
                <a:solidFill>
                  <a:srgbClr val="00B050"/>
                </a:solidFill>
                <a:effectLst/>
                <a:latin typeface="BeeskneesCTT" pitchFamily="2" charset="0"/>
              </a:rPr>
              <a:t>а</a:t>
            </a:r>
            <a:r>
              <a:rPr lang="ru-RU" b="1" dirty="0" smtClean="0">
                <a:ln>
                  <a:solidFill>
                    <a:srgbClr val="0070C0"/>
                  </a:solidFill>
                </a:ln>
                <a:solidFill>
                  <a:srgbClr val="C00000"/>
                </a:solidFill>
                <a:effectLst/>
                <a:latin typeface="BeeskneesCTT" pitchFamily="2" charset="0"/>
              </a:rPr>
              <a:t>н</a:t>
            </a:r>
            <a:r>
              <a:rPr lang="ru-RU" b="1" dirty="0" smtClean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effectLst/>
                <a:latin typeface="BeeskneesCTT" pitchFamily="2" charset="0"/>
              </a:rPr>
              <a:t>и</a:t>
            </a:r>
            <a:r>
              <a:rPr lang="ru-RU" b="1" dirty="0" smtClean="0">
                <a:ln>
                  <a:solidFill>
                    <a:srgbClr val="0070C0"/>
                  </a:solidFill>
                </a:ln>
                <a:solidFill>
                  <a:srgbClr val="00B050"/>
                </a:solidFill>
                <a:effectLst/>
                <a:latin typeface="BeeskneesCTT" pitchFamily="2" charset="0"/>
              </a:rPr>
              <a:t>е</a:t>
            </a:r>
            <a:r>
              <a:rPr lang="ru-RU" b="1" dirty="0" smtClean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effectLst/>
                <a:latin typeface="BeeskneesCTT" pitchFamily="2" charset="0"/>
              </a:rPr>
              <a:t> </a:t>
            </a:r>
            <a:r>
              <a:rPr lang="ru-RU" b="1" dirty="0" smtClean="0">
                <a:ln>
                  <a:solidFill>
                    <a:srgbClr val="0070C0"/>
                  </a:solidFill>
                </a:ln>
                <a:solidFill>
                  <a:srgbClr val="C00000"/>
                </a:solidFill>
                <a:effectLst/>
                <a:latin typeface="BeeskneesCTT" pitchFamily="2" charset="0"/>
              </a:rPr>
              <a:t>п</a:t>
            </a:r>
            <a:r>
              <a:rPr lang="ru-RU" b="1" dirty="0" smtClean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effectLst/>
                <a:latin typeface="BeeskneesCTT" pitchFamily="2" charset="0"/>
              </a:rPr>
              <a:t>а</a:t>
            </a:r>
            <a:r>
              <a:rPr lang="ru-RU" b="1" dirty="0" smtClean="0">
                <a:ln>
                  <a:solidFill>
                    <a:srgbClr val="0070C0"/>
                  </a:solidFill>
                </a:ln>
                <a:solidFill>
                  <a:srgbClr val="00B050"/>
                </a:solidFill>
                <a:effectLst/>
                <a:latin typeface="BeeskneesCTT" pitchFamily="2" charset="0"/>
              </a:rPr>
              <a:t>р</a:t>
            </a:r>
            <a:r>
              <a:rPr lang="ru-RU" b="1" dirty="0" smtClean="0">
                <a:ln>
                  <a:solidFill>
                    <a:srgbClr val="0070C0"/>
                  </a:solidFill>
                </a:ln>
                <a:solidFill>
                  <a:srgbClr val="C00000"/>
                </a:solidFill>
                <a:effectLst/>
                <a:latin typeface="BeeskneesCTT" pitchFamily="2" charset="0"/>
              </a:rPr>
              <a:t>н</a:t>
            </a:r>
            <a:r>
              <a:rPr lang="ru-RU" b="1" dirty="0" smtClean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effectLst/>
                <a:latin typeface="BeeskneesCTT" pitchFamily="2" charset="0"/>
              </a:rPr>
              <a:t>ы</a:t>
            </a:r>
            <a:r>
              <a:rPr lang="ru-RU" b="1" dirty="0" smtClean="0">
                <a:ln>
                  <a:solidFill>
                    <a:srgbClr val="0070C0"/>
                  </a:solidFill>
                </a:ln>
                <a:solidFill>
                  <a:srgbClr val="00B050"/>
                </a:solidFill>
                <a:effectLst/>
                <a:latin typeface="BeeskneesCTT" pitchFamily="2" charset="0"/>
              </a:rPr>
              <a:t>х</a:t>
            </a:r>
            <a:r>
              <a:rPr lang="ru-RU" b="1" dirty="0" smtClean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effectLst/>
                <a:latin typeface="BeeskneesCTT" pitchFamily="2" charset="0"/>
              </a:rPr>
              <a:t> </a:t>
            </a:r>
            <a:r>
              <a:rPr lang="ru-RU" b="1" dirty="0" smtClean="0">
                <a:ln>
                  <a:solidFill>
                    <a:srgbClr val="0070C0"/>
                  </a:solidFill>
                </a:ln>
                <a:solidFill>
                  <a:srgbClr val="C00000"/>
                </a:solidFill>
                <a:effectLst/>
                <a:latin typeface="BeeskneesCTT" pitchFamily="2" charset="0"/>
              </a:rPr>
              <a:t>с</a:t>
            </a:r>
            <a:r>
              <a:rPr lang="ru-RU" b="1" dirty="0" smtClean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effectLst/>
                <a:latin typeface="BeeskneesCTT" pitchFamily="2" charset="0"/>
              </a:rPr>
              <a:t>о</a:t>
            </a:r>
            <a:r>
              <a:rPr lang="ru-RU" b="1" dirty="0" smtClean="0">
                <a:ln>
                  <a:solidFill>
                    <a:srgbClr val="0070C0"/>
                  </a:solidFill>
                </a:ln>
                <a:solidFill>
                  <a:srgbClr val="00B050"/>
                </a:solidFill>
                <a:effectLst/>
                <a:latin typeface="BeeskneesCTT" pitchFamily="2" charset="0"/>
              </a:rPr>
              <a:t>г</a:t>
            </a:r>
            <a:r>
              <a:rPr lang="ru-RU" b="1" dirty="0" smtClean="0">
                <a:ln>
                  <a:solidFill>
                    <a:srgbClr val="0070C0"/>
                  </a:solidFill>
                </a:ln>
                <a:solidFill>
                  <a:srgbClr val="C00000"/>
                </a:solidFill>
                <a:effectLst/>
                <a:latin typeface="BeeskneesCTT" pitchFamily="2" charset="0"/>
              </a:rPr>
              <a:t>л</a:t>
            </a:r>
            <a:r>
              <a:rPr lang="ru-RU" b="1" dirty="0" smtClean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effectLst/>
                <a:latin typeface="BeeskneesCTT" pitchFamily="2" charset="0"/>
              </a:rPr>
              <a:t>а</a:t>
            </a:r>
            <a:r>
              <a:rPr lang="ru-RU" b="1" dirty="0" smtClean="0">
                <a:ln>
                  <a:solidFill>
                    <a:srgbClr val="0070C0"/>
                  </a:solidFill>
                </a:ln>
                <a:solidFill>
                  <a:srgbClr val="00B050"/>
                </a:solidFill>
                <a:effectLst/>
                <a:latin typeface="BeeskneesCTT" pitchFamily="2" charset="0"/>
              </a:rPr>
              <a:t>с</a:t>
            </a:r>
            <a:r>
              <a:rPr lang="ru-RU" b="1" dirty="0" smtClean="0">
                <a:ln>
                  <a:solidFill>
                    <a:srgbClr val="0070C0"/>
                  </a:solidFill>
                </a:ln>
                <a:solidFill>
                  <a:srgbClr val="C00000"/>
                </a:solidFill>
                <a:effectLst/>
                <a:latin typeface="BeeskneesCTT" pitchFamily="2" charset="0"/>
              </a:rPr>
              <a:t>н</a:t>
            </a:r>
            <a:r>
              <a:rPr lang="ru-RU" b="1" dirty="0" smtClean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effectLst/>
                <a:latin typeface="BeeskneesCTT" pitchFamily="2" charset="0"/>
              </a:rPr>
              <a:t>ы</a:t>
            </a:r>
            <a:r>
              <a:rPr lang="ru-RU" b="1" dirty="0" smtClean="0">
                <a:ln>
                  <a:solidFill>
                    <a:srgbClr val="0070C0"/>
                  </a:solidFill>
                </a:ln>
                <a:solidFill>
                  <a:srgbClr val="00B050"/>
                </a:solidFill>
                <a:effectLst/>
                <a:latin typeface="BeeskneesCTT" pitchFamily="2" charset="0"/>
              </a:rPr>
              <a:t>х</a:t>
            </a:r>
            <a:endParaRPr lang="ru-RU" b="1" dirty="0">
              <a:ln>
                <a:solidFill>
                  <a:srgbClr val="0070C0"/>
                </a:solidFill>
              </a:ln>
              <a:solidFill>
                <a:srgbClr val="00B050"/>
              </a:solidFill>
              <a:effectLst/>
              <a:latin typeface="BeeskneesCTT" pitchFamily="2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07704" y="4797152"/>
            <a:ext cx="5864696" cy="170368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defRPr/>
            </a:pPr>
            <a:r>
              <a:rPr lang="ru-RU" sz="2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Русский язык, 2 </a:t>
            </a:r>
            <a:r>
              <a:rPr lang="ru-RU" sz="2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класс</a:t>
            </a:r>
          </a:p>
          <a:p>
            <a:pPr>
              <a:spcBef>
                <a:spcPts val="0"/>
              </a:spcBef>
              <a:defRPr/>
            </a:pPr>
            <a:endParaRPr lang="ru-RU" sz="20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Автор: Фокина Лидия П</a:t>
            </a:r>
            <a:r>
              <a:rPr lang="ru-RU" sz="2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етровна</a:t>
            </a:r>
            <a:r>
              <a:rPr lang="ru-RU" sz="2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, учитель начальных классов МКОУ «СОШ ст. Евсино»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Искитимского</a:t>
            </a:r>
            <a:r>
              <a:rPr lang="ru-RU" sz="2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района Новосибирской области</a:t>
            </a:r>
            <a:endParaRPr lang="ru-RU" sz="20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2015</a:t>
            </a:r>
            <a:endParaRPr lang="ru-RU" sz="2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pic>
        <p:nvPicPr>
          <p:cNvPr id="6" name="Picture 2" descr="http://img-fotki.yandex.ru/get/5105/200418627.4/0_1062a4_b5b8d1a9_L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357158" y="5643578"/>
            <a:ext cx="642942" cy="651592"/>
          </a:xfrm>
          <a:prstGeom prst="rect">
            <a:avLst/>
          </a:prstGeom>
          <a:noFill/>
        </p:spPr>
      </p:pic>
      <p:pic>
        <p:nvPicPr>
          <p:cNvPr id="7" name="Picture 8" descr="http://img-fotki.yandex.ru/get/9068/16969765.1b8/0_87bd9_13bca51d_M.png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1214414" y="5643578"/>
            <a:ext cx="825317" cy="77579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s4.pic4you.ru/y2014/12-30/24687/4815095-thumb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28596" y="3071810"/>
            <a:ext cx="2381250" cy="3238501"/>
          </a:xfrm>
          <a:prstGeom prst="rect">
            <a:avLst/>
          </a:prstGeom>
          <a:noFill/>
        </p:spPr>
      </p:pic>
      <p:sp>
        <p:nvSpPr>
          <p:cNvPr id="3" name="Вертикальный свиток 2"/>
          <p:cNvSpPr/>
          <p:nvPr/>
        </p:nvSpPr>
        <p:spPr>
          <a:xfrm>
            <a:off x="2571736" y="285728"/>
            <a:ext cx="6215106" cy="6072230"/>
          </a:xfrm>
          <a:prstGeom prst="verticalScroll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357554" y="857232"/>
            <a:ext cx="478634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8288" algn="ctr">
              <a:lnSpc>
                <a:spcPct val="150000"/>
              </a:lnSpc>
            </a:pPr>
            <a:r>
              <a:rPr lang="ru-RU" sz="3600" b="1" dirty="0" smtClean="0">
                <a:solidFill>
                  <a:srgbClr val="0070C0"/>
                </a:solidFill>
                <a:latin typeface="+mj-lt"/>
              </a:rPr>
              <a:t>Ребята! </a:t>
            </a:r>
          </a:p>
          <a:p>
            <a:pPr indent="268288" algn="ctr">
              <a:lnSpc>
                <a:spcPct val="150000"/>
              </a:lnSpc>
            </a:pPr>
            <a:r>
              <a:rPr lang="ru-RU" sz="2800" dirty="0" smtClean="0">
                <a:solidFill>
                  <a:srgbClr val="0070C0"/>
                </a:solidFill>
                <a:latin typeface="+mj-lt"/>
              </a:rPr>
              <a:t>Приглашаю вас на свой урок. Мы напишем словарный диктант по теме «Парные согласные в слове».  Я помогу Вам проверить слова.</a:t>
            </a:r>
          </a:p>
          <a:p>
            <a:pPr indent="268288" algn="ctr">
              <a:lnSpc>
                <a:spcPct val="150000"/>
              </a:lnSpc>
            </a:pPr>
            <a:r>
              <a:rPr lang="ru-RU" sz="3600" b="1" dirty="0" smtClean="0">
                <a:solidFill>
                  <a:srgbClr val="0070C0"/>
                </a:solidFill>
                <a:latin typeface="+mj-lt"/>
              </a:rPr>
              <a:t>Желаю удачи!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Скругленный прямоугольник 22"/>
          <p:cNvSpPr/>
          <p:nvPr/>
        </p:nvSpPr>
        <p:spPr>
          <a:xfrm>
            <a:off x="5572132" y="1000108"/>
            <a:ext cx="2428892" cy="4157084"/>
          </a:xfrm>
          <a:prstGeom prst="roundRect">
            <a:avLst/>
          </a:prstGeom>
          <a:solidFill>
            <a:srgbClr val="00B0F0"/>
          </a:solidFill>
          <a:ln w="38100">
            <a:solidFill>
              <a:srgbClr val="00B0F0"/>
            </a:solidFill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1142976" y="1000108"/>
            <a:ext cx="2428892" cy="4157084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B0F0"/>
            </a:solidFill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18"/>
          <p:cNvGrpSpPr>
            <a:grpSpLocks/>
          </p:cNvGrpSpPr>
          <p:nvPr/>
        </p:nvGrpSpPr>
        <p:grpSpPr bwMode="auto">
          <a:xfrm>
            <a:off x="678657" y="1000125"/>
            <a:ext cx="3571875" cy="830263"/>
            <a:chOff x="571500" y="1000125"/>
            <a:chExt cx="3571875" cy="830263"/>
          </a:xfrm>
        </p:grpSpPr>
        <p:sp>
          <p:nvSpPr>
            <p:cNvPr id="4113" name="TextBox 11"/>
            <p:cNvSpPr txBox="1">
              <a:spLocks noChangeArrowheads="1"/>
            </p:cNvSpPr>
            <p:nvPr/>
          </p:nvSpPr>
          <p:spPr bwMode="auto">
            <a:xfrm>
              <a:off x="571500" y="1000125"/>
              <a:ext cx="3571875" cy="830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/>
              <a:r>
                <a:rPr lang="ru-RU" sz="4800" b="1" dirty="0" smtClean="0">
                  <a:latin typeface="Calibri" pitchFamily="34" charset="0"/>
                </a:rPr>
                <a:t>кро</a:t>
              </a:r>
              <a:r>
                <a:rPr lang="ru-RU" sz="4800" b="1" dirty="0" smtClean="0">
                  <a:solidFill>
                    <a:schemeClr val="bg1"/>
                  </a:solidFill>
                  <a:latin typeface="Calibri" pitchFamily="34" charset="0"/>
                </a:rPr>
                <a:t>в</a:t>
              </a:r>
              <a:r>
                <a:rPr lang="ru-RU" sz="4800" b="1" dirty="0" smtClean="0">
                  <a:latin typeface="Calibri" pitchFamily="34" charset="0"/>
                </a:rPr>
                <a:t>ь</a:t>
              </a:r>
              <a:endParaRPr lang="ru-RU" sz="4800" b="1" dirty="0">
                <a:latin typeface="Calibri" pitchFamily="34" charset="0"/>
              </a:endParaRPr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2536017" y="1643050"/>
              <a:ext cx="285752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Группа 19"/>
          <p:cNvGrpSpPr>
            <a:grpSpLocks/>
          </p:cNvGrpSpPr>
          <p:nvPr/>
        </p:nvGrpSpPr>
        <p:grpSpPr bwMode="auto">
          <a:xfrm>
            <a:off x="678657" y="1773238"/>
            <a:ext cx="3571875" cy="830262"/>
            <a:chOff x="642938" y="1785938"/>
            <a:chExt cx="3571875" cy="830262"/>
          </a:xfrm>
        </p:grpSpPr>
        <p:sp>
          <p:nvSpPr>
            <p:cNvPr id="4111" name="TextBox 12"/>
            <p:cNvSpPr txBox="1">
              <a:spLocks noChangeArrowheads="1"/>
            </p:cNvSpPr>
            <p:nvPr/>
          </p:nvSpPr>
          <p:spPr bwMode="auto">
            <a:xfrm>
              <a:off x="642938" y="1785938"/>
              <a:ext cx="3571875" cy="830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/>
              <a:r>
                <a:rPr lang="ru-RU" sz="4800" b="1" dirty="0" smtClean="0">
                  <a:latin typeface="Calibri" pitchFamily="34" charset="0"/>
                </a:rPr>
                <a:t>ры</a:t>
              </a:r>
              <a:r>
                <a:rPr lang="ru-RU" sz="4800" b="1" dirty="0" smtClean="0">
                  <a:solidFill>
                    <a:schemeClr val="bg1"/>
                  </a:solidFill>
                  <a:latin typeface="Calibri" pitchFamily="34" charset="0"/>
                </a:rPr>
                <a:t>б</a:t>
              </a:r>
              <a:r>
                <a:rPr lang="ru-RU" sz="4800" b="1" dirty="0" smtClean="0">
                  <a:latin typeface="Calibri" pitchFamily="34" charset="0"/>
                </a:rPr>
                <a:t>ка</a:t>
              </a:r>
              <a:endParaRPr lang="ru-RU" sz="4800" b="1" dirty="0">
                <a:solidFill>
                  <a:schemeClr val="bg1"/>
                </a:solidFill>
                <a:latin typeface="Calibri" pitchFamily="34" charset="0"/>
              </a:endParaRPr>
            </a:p>
          </p:txBody>
        </p:sp>
        <p:cxnSp>
          <p:nvCxnSpPr>
            <p:cNvPr id="16" name="Прямая соединительная линия 15"/>
            <p:cNvCxnSpPr/>
            <p:nvPr/>
          </p:nvCxnSpPr>
          <p:spPr>
            <a:xfrm>
              <a:off x="2317734" y="2441568"/>
              <a:ext cx="360362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Группа 20"/>
          <p:cNvGrpSpPr>
            <a:grpSpLocks/>
          </p:cNvGrpSpPr>
          <p:nvPr/>
        </p:nvGrpSpPr>
        <p:grpSpPr bwMode="auto">
          <a:xfrm>
            <a:off x="642938" y="2571744"/>
            <a:ext cx="3643312" cy="830263"/>
            <a:chOff x="642938" y="2571750"/>
            <a:chExt cx="3643312" cy="830263"/>
          </a:xfrm>
        </p:grpSpPr>
        <p:sp>
          <p:nvSpPr>
            <p:cNvPr id="4109" name="TextBox 13"/>
            <p:cNvSpPr txBox="1">
              <a:spLocks noChangeArrowheads="1"/>
            </p:cNvSpPr>
            <p:nvPr/>
          </p:nvSpPr>
          <p:spPr bwMode="auto">
            <a:xfrm>
              <a:off x="642938" y="2571750"/>
              <a:ext cx="3643312" cy="830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/>
              <a:r>
                <a:rPr lang="ru-RU" sz="4800" b="1" dirty="0" smtClean="0">
                  <a:latin typeface="Calibri" pitchFamily="34" charset="0"/>
                </a:rPr>
                <a:t>ни</a:t>
              </a:r>
              <a:r>
                <a:rPr lang="ru-RU" sz="4800" b="1" dirty="0" smtClean="0">
                  <a:solidFill>
                    <a:schemeClr val="bg1"/>
                  </a:solidFill>
                  <a:latin typeface="Calibri" pitchFamily="34" charset="0"/>
                </a:rPr>
                <a:t>т</a:t>
              </a:r>
              <a:r>
                <a:rPr lang="ru-RU" sz="4800" b="1" dirty="0" smtClean="0">
                  <a:latin typeface="Calibri" pitchFamily="34" charset="0"/>
                </a:rPr>
                <a:t>ка</a:t>
              </a:r>
              <a:endParaRPr lang="ru-RU" sz="4800" b="1" dirty="0">
                <a:solidFill>
                  <a:schemeClr val="bg1"/>
                </a:solidFill>
                <a:latin typeface="Calibri" pitchFamily="34" charset="0"/>
              </a:endParaRPr>
            </a:p>
          </p:txBody>
        </p:sp>
        <p:cxnSp>
          <p:nvCxnSpPr>
            <p:cNvPr id="17" name="Прямая соединительная линия 16"/>
            <p:cNvCxnSpPr/>
            <p:nvPr/>
          </p:nvCxnSpPr>
          <p:spPr>
            <a:xfrm>
              <a:off x="2316147" y="3221036"/>
              <a:ext cx="357187" cy="1587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Группа 21"/>
          <p:cNvGrpSpPr>
            <a:grpSpLocks/>
          </p:cNvGrpSpPr>
          <p:nvPr/>
        </p:nvGrpSpPr>
        <p:grpSpPr bwMode="auto">
          <a:xfrm>
            <a:off x="607219" y="3429000"/>
            <a:ext cx="3714750" cy="830263"/>
            <a:chOff x="642938" y="3429000"/>
            <a:chExt cx="3714750" cy="830263"/>
          </a:xfrm>
        </p:grpSpPr>
        <p:sp>
          <p:nvSpPr>
            <p:cNvPr id="4107" name="TextBox 14"/>
            <p:cNvSpPr txBox="1">
              <a:spLocks noChangeArrowheads="1"/>
            </p:cNvSpPr>
            <p:nvPr/>
          </p:nvSpPr>
          <p:spPr bwMode="auto">
            <a:xfrm>
              <a:off x="642938" y="3429000"/>
              <a:ext cx="3714750" cy="830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/>
              <a:r>
                <a:rPr lang="ru-RU" sz="4800" b="1" dirty="0" smtClean="0">
                  <a:latin typeface="Calibri" pitchFamily="34" charset="0"/>
                </a:rPr>
                <a:t>но</a:t>
              </a:r>
              <a:r>
                <a:rPr lang="ru-RU" sz="4800" b="1" spc="300" dirty="0" smtClean="0">
                  <a:solidFill>
                    <a:schemeClr val="bg1"/>
                  </a:solidFill>
                  <a:latin typeface="Calibri" pitchFamily="34" charset="0"/>
                </a:rPr>
                <a:t>г</a:t>
              </a:r>
              <a:r>
                <a:rPr lang="ru-RU" sz="4800" b="1" spc="300" dirty="0" smtClean="0">
                  <a:latin typeface="Calibri" pitchFamily="34" charset="0"/>
                </a:rPr>
                <a:t>т</a:t>
              </a:r>
              <a:r>
                <a:rPr lang="ru-RU" sz="4800" b="1" dirty="0" smtClean="0">
                  <a:latin typeface="Calibri" pitchFamily="34" charset="0"/>
                </a:rPr>
                <a:t>и</a:t>
              </a:r>
              <a:endParaRPr lang="ru-RU" sz="4800" b="1" dirty="0">
                <a:latin typeface="Calibri" pitchFamily="34" charset="0"/>
              </a:endParaRPr>
            </a:p>
          </p:txBody>
        </p:sp>
        <p:cxnSp>
          <p:nvCxnSpPr>
            <p:cNvPr id="18" name="Прямая соединительная линия 17"/>
            <p:cNvCxnSpPr/>
            <p:nvPr/>
          </p:nvCxnSpPr>
          <p:spPr>
            <a:xfrm>
              <a:off x="2357422" y="4071942"/>
              <a:ext cx="357187" cy="1588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1" name="Picture 2" descr="http://s4.pic4you.ru/y2014/12-30/24687/4815095-thumb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491880" y="2708920"/>
            <a:ext cx="2381250" cy="32385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0 L 1.94444E-6 0.51435 L 0.47812 0.51435 L 0.47812 0.00162 L 0.47812 0 " pathEditMode="relative" rAng="0" ptsTypes="AAAAA">
                                      <p:cBhvr>
                                        <p:cTn id="6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906" y="257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0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1.48148E-6 L 1.94444E-6 0.40162 L 0.47812 0.40162 L 0.47812 0.00116 L 0.47812 -1.48148E-6 " pathEditMode="relative" rAng="0" ptsTypes="AAAAA">
                                      <p:cBhvr>
                                        <p:cTn id="9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906" y="200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6000"/>
                            </p:stCondLst>
                            <p:childTnLst>
                              <p:par>
                                <p:cTn id="11" presetID="0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3.33333E-6 L -4.44444E-6 0.28518 L 0.47813 0.28518 L 0.47813 0.00069 L 0.47813 3.33333E-6 " pathEditMode="relative" rAng="0" ptsTypes="AAAAA">
                                      <p:cBhvr>
                                        <p:cTn id="12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906" y="142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9000"/>
                            </p:stCondLst>
                            <p:childTnLst>
                              <p:par>
                                <p:cTn id="14" presetID="0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3.33333E-6 L 1.94444E-6 0.16018 L 0.47812 0.16018 L 0.47812 0.00023 L 0.47812 3.33333E-6 " pathEditMode="relative" rAng="0" ptsTypes="AAAAA">
                                      <p:cBhvr>
                                        <p:cTn id="15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906" y="80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Скругленный прямоугольник 22"/>
          <p:cNvSpPr/>
          <p:nvPr/>
        </p:nvSpPr>
        <p:spPr>
          <a:xfrm>
            <a:off x="5572132" y="1000108"/>
            <a:ext cx="2428892" cy="4157084"/>
          </a:xfrm>
          <a:prstGeom prst="roundRect">
            <a:avLst/>
          </a:prstGeom>
          <a:solidFill>
            <a:srgbClr val="00B0F0"/>
          </a:solidFill>
          <a:ln w="38100">
            <a:solidFill>
              <a:srgbClr val="00B0F0"/>
            </a:solidFill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1142976" y="1000108"/>
            <a:ext cx="2428892" cy="4157084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B0F0"/>
            </a:solidFill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18"/>
          <p:cNvGrpSpPr>
            <a:grpSpLocks/>
          </p:cNvGrpSpPr>
          <p:nvPr/>
        </p:nvGrpSpPr>
        <p:grpSpPr bwMode="auto">
          <a:xfrm>
            <a:off x="678657" y="1000125"/>
            <a:ext cx="3571875" cy="830263"/>
            <a:chOff x="571500" y="1000125"/>
            <a:chExt cx="3571875" cy="830263"/>
          </a:xfrm>
        </p:grpSpPr>
        <p:sp>
          <p:nvSpPr>
            <p:cNvPr id="4113" name="TextBox 11"/>
            <p:cNvSpPr txBox="1">
              <a:spLocks noChangeArrowheads="1"/>
            </p:cNvSpPr>
            <p:nvPr/>
          </p:nvSpPr>
          <p:spPr bwMode="auto">
            <a:xfrm>
              <a:off x="571500" y="1000125"/>
              <a:ext cx="3571875" cy="830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/>
              <a:r>
                <a:rPr lang="ru-RU" sz="4800" b="1" dirty="0" smtClean="0">
                  <a:latin typeface="Calibri" pitchFamily="34" charset="0"/>
                </a:rPr>
                <a:t>поез</a:t>
              </a:r>
              <a:r>
                <a:rPr lang="ru-RU" sz="4800" b="1" dirty="0" smtClean="0">
                  <a:solidFill>
                    <a:schemeClr val="bg1"/>
                  </a:solidFill>
                  <a:latin typeface="Calibri" pitchFamily="34" charset="0"/>
                </a:rPr>
                <a:t>д</a:t>
              </a:r>
              <a:endParaRPr lang="ru-RU" sz="4800" b="1" dirty="0">
                <a:solidFill>
                  <a:schemeClr val="bg1"/>
                </a:solidFill>
                <a:latin typeface="Calibri" pitchFamily="34" charset="0"/>
              </a:endParaRPr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2821769" y="1643050"/>
              <a:ext cx="357187" cy="1587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Группа 19"/>
          <p:cNvGrpSpPr>
            <a:grpSpLocks/>
          </p:cNvGrpSpPr>
          <p:nvPr/>
        </p:nvGrpSpPr>
        <p:grpSpPr bwMode="auto">
          <a:xfrm>
            <a:off x="678657" y="1773238"/>
            <a:ext cx="3571875" cy="830262"/>
            <a:chOff x="642938" y="1785938"/>
            <a:chExt cx="3571875" cy="830262"/>
          </a:xfrm>
        </p:grpSpPr>
        <p:sp>
          <p:nvSpPr>
            <p:cNvPr id="4111" name="TextBox 12"/>
            <p:cNvSpPr txBox="1">
              <a:spLocks noChangeArrowheads="1"/>
            </p:cNvSpPr>
            <p:nvPr/>
          </p:nvSpPr>
          <p:spPr bwMode="auto">
            <a:xfrm>
              <a:off x="642938" y="1785938"/>
              <a:ext cx="3571875" cy="830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/>
              <a:r>
                <a:rPr lang="ru-RU" sz="4800" b="1" dirty="0" smtClean="0">
                  <a:latin typeface="Calibri" pitchFamily="34" charset="0"/>
                </a:rPr>
                <a:t>стри</a:t>
              </a:r>
              <a:r>
                <a:rPr lang="ru-RU" sz="4800" b="1" dirty="0" smtClean="0">
                  <a:solidFill>
                    <a:schemeClr val="bg1"/>
                  </a:solidFill>
                  <a:latin typeface="Calibri" pitchFamily="34" charset="0"/>
                </a:rPr>
                <a:t>ж</a:t>
              </a:r>
              <a:endParaRPr lang="ru-RU" sz="4800" b="1" dirty="0">
                <a:solidFill>
                  <a:schemeClr val="bg1"/>
                </a:solidFill>
                <a:latin typeface="Calibri" pitchFamily="34" charset="0"/>
              </a:endParaRPr>
            </a:p>
          </p:txBody>
        </p:sp>
        <p:cxnSp>
          <p:nvCxnSpPr>
            <p:cNvPr id="16" name="Прямая соединительная линия 15"/>
            <p:cNvCxnSpPr/>
            <p:nvPr/>
          </p:nvCxnSpPr>
          <p:spPr>
            <a:xfrm>
              <a:off x="2821769" y="2441568"/>
              <a:ext cx="360362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Группа 20"/>
          <p:cNvGrpSpPr>
            <a:grpSpLocks/>
          </p:cNvGrpSpPr>
          <p:nvPr/>
        </p:nvGrpSpPr>
        <p:grpSpPr bwMode="auto">
          <a:xfrm>
            <a:off x="642938" y="2571744"/>
            <a:ext cx="3643312" cy="830263"/>
            <a:chOff x="642938" y="2571750"/>
            <a:chExt cx="3643312" cy="830263"/>
          </a:xfrm>
        </p:grpSpPr>
        <p:sp>
          <p:nvSpPr>
            <p:cNvPr id="4109" name="TextBox 13"/>
            <p:cNvSpPr txBox="1">
              <a:spLocks noChangeArrowheads="1"/>
            </p:cNvSpPr>
            <p:nvPr/>
          </p:nvSpPr>
          <p:spPr bwMode="auto">
            <a:xfrm>
              <a:off x="642938" y="2571750"/>
              <a:ext cx="3643312" cy="830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/>
              <a:r>
                <a:rPr lang="ru-RU" sz="4800" b="1" dirty="0" smtClean="0">
                  <a:latin typeface="Calibri" pitchFamily="34" charset="0"/>
                </a:rPr>
                <a:t>шар</a:t>
              </a:r>
              <a:r>
                <a:rPr lang="ru-RU" sz="4800" b="1" dirty="0" smtClean="0">
                  <a:solidFill>
                    <a:schemeClr val="bg1"/>
                  </a:solidFill>
                  <a:latin typeface="Calibri" pitchFamily="34" charset="0"/>
                </a:rPr>
                <a:t>ф</a:t>
              </a:r>
              <a:endParaRPr lang="ru-RU" sz="4800" b="1" dirty="0">
                <a:solidFill>
                  <a:schemeClr val="bg1"/>
                </a:solidFill>
                <a:latin typeface="Calibri" pitchFamily="34" charset="0"/>
              </a:endParaRPr>
            </a:p>
          </p:txBody>
        </p:sp>
        <p:cxnSp>
          <p:nvCxnSpPr>
            <p:cNvPr id="17" name="Прямая соединительная линия 16"/>
            <p:cNvCxnSpPr/>
            <p:nvPr/>
          </p:nvCxnSpPr>
          <p:spPr>
            <a:xfrm>
              <a:off x="2857488" y="3214692"/>
              <a:ext cx="357187" cy="1587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Группа 21"/>
          <p:cNvGrpSpPr>
            <a:grpSpLocks/>
          </p:cNvGrpSpPr>
          <p:nvPr/>
        </p:nvGrpSpPr>
        <p:grpSpPr bwMode="auto">
          <a:xfrm>
            <a:off x="607219" y="3429000"/>
            <a:ext cx="3714750" cy="830263"/>
            <a:chOff x="642938" y="3429000"/>
            <a:chExt cx="3714750" cy="830263"/>
          </a:xfrm>
        </p:grpSpPr>
        <p:sp>
          <p:nvSpPr>
            <p:cNvPr id="4107" name="TextBox 14"/>
            <p:cNvSpPr txBox="1">
              <a:spLocks noChangeArrowheads="1"/>
            </p:cNvSpPr>
            <p:nvPr/>
          </p:nvSpPr>
          <p:spPr bwMode="auto">
            <a:xfrm>
              <a:off x="642938" y="3429000"/>
              <a:ext cx="3714750" cy="830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/>
              <a:r>
                <a:rPr lang="ru-RU" sz="4800" b="1" dirty="0" smtClean="0">
                  <a:latin typeface="Calibri" pitchFamily="34" charset="0"/>
                </a:rPr>
                <a:t>арбу</a:t>
              </a:r>
              <a:r>
                <a:rPr lang="ru-RU" sz="4800" b="1" dirty="0" smtClean="0">
                  <a:solidFill>
                    <a:schemeClr val="bg1"/>
                  </a:solidFill>
                  <a:latin typeface="Calibri" pitchFamily="34" charset="0"/>
                </a:rPr>
                <a:t>з</a:t>
              </a:r>
              <a:endParaRPr lang="ru-RU" sz="4800" b="1" dirty="0">
                <a:solidFill>
                  <a:schemeClr val="bg1"/>
                </a:solidFill>
                <a:latin typeface="Calibri" pitchFamily="34" charset="0"/>
              </a:endParaRPr>
            </a:p>
          </p:txBody>
        </p:sp>
        <p:cxnSp>
          <p:nvCxnSpPr>
            <p:cNvPr id="18" name="Прямая соединительная линия 17"/>
            <p:cNvCxnSpPr/>
            <p:nvPr/>
          </p:nvCxnSpPr>
          <p:spPr>
            <a:xfrm>
              <a:off x="2964645" y="4071942"/>
              <a:ext cx="357187" cy="1588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1" name="Picture 2" descr="http://s4.pic4you.ru/y2014/12-30/24687/4815095-thumb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491880" y="2708920"/>
            <a:ext cx="2381250" cy="32385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0 L 1.94444E-6 0.51435 L 0.47812 0.51435 L 0.47812 0.00162 L 0.47812 0 " pathEditMode="relative" rAng="0" ptsTypes="AAAAA">
                                      <p:cBhvr>
                                        <p:cTn id="6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906" y="257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0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1.48148E-6 L 1.94444E-6 0.40162 L 0.47812 0.40162 L 0.47812 0.00116 L 0.47812 -1.48148E-6 " pathEditMode="relative" rAng="0" ptsTypes="AAAAA">
                                      <p:cBhvr>
                                        <p:cTn id="9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906" y="200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6000"/>
                            </p:stCondLst>
                            <p:childTnLst>
                              <p:par>
                                <p:cTn id="11" presetID="0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3.33333E-6 L -4.44444E-6 0.28518 L 0.47813 0.28518 L 0.47813 0.00069 L 0.47813 3.33333E-6 " pathEditMode="relative" rAng="0" ptsTypes="AAAAA">
                                      <p:cBhvr>
                                        <p:cTn id="12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906" y="142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9000"/>
                            </p:stCondLst>
                            <p:childTnLst>
                              <p:par>
                                <p:cTn id="14" presetID="0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3.33333E-6 L 1.94444E-6 0.16018 L 0.47812 0.16018 L 0.47812 0.00023 L 0.47812 3.33333E-6 " pathEditMode="relative" rAng="0" ptsTypes="AAAAA">
                                      <p:cBhvr>
                                        <p:cTn id="15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906" y="80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Скругленный прямоугольник 19"/>
          <p:cNvSpPr/>
          <p:nvPr/>
        </p:nvSpPr>
        <p:spPr>
          <a:xfrm>
            <a:off x="5572132" y="1000108"/>
            <a:ext cx="2428892" cy="4157084"/>
          </a:xfrm>
          <a:prstGeom prst="roundRect">
            <a:avLst/>
          </a:prstGeom>
          <a:solidFill>
            <a:srgbClr val="00B0F0"/>
          </a:solidFill>
          <a:ln w="38100">
            <a:solidFill>
              <a:srgbClr val="00B0F0"/>
            </a:solidFill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1142976" y="1000108"/>
            <a:ext cx="2428892" cy="4157084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B0F0"/>
            </a:solidFill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18"/>
          <p:cNvGrpSpPr>
            <a:grpSpLocks/>
          </p:cNvGrpSpPr>
          <p:nvPr/>
        </p:nvGrpSpPr>
        <p:grpSpPr bwMode="auto">
          <a:xfrm>
            <a:off x="678657" y="1000125"/>
            <a:ext cx="3571875" cy="830263"/>
            <a:chOff x="571500" y="1000125"/>
            <a:chExt cx="3571875" cy="830263"/>
          </a:xfrm>
        </p:grpSpPr>
        <p:sp>
          <p:nvSpPr>
            <p:cNvPr id="4113" name="TextBox 11"/>
            <p:cNvSpPr txBox="1">
              <a:spLocks noChangeArrowheads="1"/>
            </p:cNvSpPr>
            <p:nvPr/>
          </p:nvSpPr>
          <p:spPr bwMode="auto">
            <a:xfrm>
              <a:off x="571500" y="1000125"/>
              <a:ext cx="3571875" cy="830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/>
              <a:r>
                <a:rPr lang="ru-RU" sz="4800" b="1" dirty="0" smtClean="0">
                  <a:latin typeface="Calibri" pitchFamily="34" charset="0"/>
                </a:rPr>
                <a:t>ро</a:t>
              </a:r>
              <a:r>
                <a:rPr lang="ru-RU" sz="4800" b="1" dirty="0" smtClean="0">
                  <a:solidFill>
                    <a:schemeClr val="bg1"/>
                  </a:solidFill>
                  <a:latin typeface="Calibri" pitchFamily="34" charset="0"/>
                </a:rPr>
                <a:t>ж</a:t>
              </a:r>
              <a:r>
                <a:rPr lang="ru-RU" sz="4800" b="1" dirty="0" smtClean="0">
                  <a:latin typeface="Calibri" pitchFamily="34" charset="0"/>
                </a:rPr>
                <a:t>ь</a:t>
              </a:r>
              <a:endParaRPr lang="ru-RU" sz="4800" b="1" dirty="0">
                <a:latin typeface="Calibri" pitchFamily="34" charset="0"/>
              </a:endParaRPr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2321703" y="1643050"/>
              <a:ext cx="357187" cy="1587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Группа 19"/>
          <p:cNvGrpSpPr>
            <a:grpSpLocks/>
          </p:cNvGrpSpPr>
          <p:nvPr/>
        </p:nvGrpSpPr>
        <p:grpSpPr bwMode="auto">
          <a:xfrm>
            <a:off x="678657" y="1773238"/>
            <a:ext cx="3571875" cy="830262"/>
            <a:chOff x="642938" y="1785938"/>
            <a:chExt cx="3571875" cy="830262"/>
          </a:xfrm>
        </p:grpSpPr>
        <p:sp>
          <p:nvSpPr>
            <p:cNvPr id="4111" name="TextBox 12"/>
            <p:cNvSpPr txBox="1">
              <a:spLocks noChangeArrowheads="1"/>
            </p:cNvSpPr>
            <p:nvPr/>
          </p:nvSpPr>
          <p:spPr bwMode="auto">
            <a:xfrm>
              <a:off x="642938" y="1785938"/>
              <a:ext cx="3571875" cy="830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/>
              <a:r>
                <a:rPr lang="ru-RU" sz="4800" b="1" dirty="0" smtClean="0">
                  <a:latin typeface="Calibri" pitchFamily="34" charset="0"/>
                </a:rPr>
                <a:t>обу</a:t>
              </a:r>
              <a:r>
                <a:rPr lang="ru-RU" sz="4800" b="1" dirty="0" smtClean="0">
                  <a:solidFill>
                    <a:schemeClr val="bg1"/>
                  </a:solidFill>
                  <a:latin typeface="Calibri" pitchFamily="34" charset="0"/>
                </a:rPr>
                <a:t>в</a:t>
              </a:r>
              <a:r>
                <a:rPr lang="ru-RU" sz="4800" b="1" dirty="0" smtClean="0">
                  <a:latin typeface="Calibri" pitchFamily="34" charset="0"/>
                </a:rPr>
                <a:t>ь</a:t>
              </a:r>
              <a:endParaRPr lang="ru-RU" sz="4800" b="1" dirty="0">
                <a:solidFill>
                  <a:schemeClr val="bg1"/>
                </a:solidFill>
                <a:latin typeface="Calibri" pitchFamily="34" charset="0"/>
              </a:endParaRPr>
            </a:p>
          </p:txBody>
        </p:sp>
        <p:cxnSp>
          <p:nvCxnSpPr>
            <p:cNvPr id="16" name="Прямая соединительная линия 15"/>
            <p:cNvCxnSpPr/>
            <p:nvPr/>
          </p:nvCxnSpPr>
          <p:spPr>
            <a:xfrm>
              <a:off x="2607455" y="2441568"/>
              <a:ext cx="284955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Группа 20"/>
          <p:cNvGrpSpPr>
            <a:grpSpLocks/>
          </p:cNvGrpSpPr>
          <p:nvPr/>
        </p:nvGrpSpPr>
        <p:grpSpPr bwMode="auto">
          <a:xfrm>
            <a:off x="642938" y="2571744"/>
            <a:ext cx="3643312" cy="830263"/>
            <a:chOff x="642938" y="2571750"/>
            <a:chExt cx="3643312" cy="830263"/>
          </a:xfrm>
        </p:grpSpPr>
        <p:sp>
          <p:nvSpPr>
            <p:cNvPr id="4109" name="TextBox 13"/>
            <p:cNvSpPr txBox="1">
              <a:spLocks noChangeArrowheads="1"/>
            </p:cNvSpPr>
            <p:nvPr/>
          </p:nvSpPr>
          <p:spPr bwMode="auto">
            <a:xfrm>
              <a:off x="642938" y="2571750"/>
              <a:ext cx="3643312" cy="830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/>
              <a:r>
                <a:rPr lang="ru-RU" sz="4800" b="1" dirty="0" smtClean="0">
                  <a:latin typeface="Calibri" pitchFamily="34" charset="0"/>
                </a:rPr>
                <a:t>ло</a:t>
              </a:r>
              <a:r>
                <a:rPr lang="ru-RU" sz="4800" b="1" dirty="0" smtClean="0">
                  <a:solidFill>
                    <a:schemeClr val="bg1"/>
                  </a:solidFill>
                  <a:latin typeface="Calibri" pitchFamily="34" charset="0"/>
                </a:rPr>
                <a:t>д</a:t>
              </a:r>
              <a:r>
                <a:rPr lang="ru-RU" sz="4800" b="1" dirty="0" smtClean="0">
                  <a:latin typeface="Calibri" pitchFamily="34" charset="0"/>
                </a:rPr>
                <a:t>ка</a:t>
              </a:r>
              <a:endParaRPr lang="ru-RU" sz="4800" b="1" dirty="0">
                <a:solidFill>
                  <a:schemeClr val="bg1"/>
                </a:solidFill>
                <a:latin typeface="Calibri" pitchFamily="34" charset="0"/>
              </a:endParaRPr>
            </a:p>
          </p:txBody>
        </p:sp>
        <p:cxnSp>
          <p:nvCxnSpPr>
            <p:cNvPr id="17" name="Прямая соединительная линия 16"/>
            <p:cNvCxnSpPr/>
            <p:nvPr/>
          </p:nvCxnSpPr>
          <p:spPr>
            <a:xfrm>
              <a:off x="2316147" y="3221036"/>
              <a:ext cx="357187" cy="1587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Группа 21"/>
          <p:cNvGrpSpPr>
            <a:grpSpLocks/>
          </p:cNvGrpSpPr>
          <p:nvPr/>
        </p:nvGrpSpPr>
        <p:grpSpPr bwMode="auto">
          <a:xfrm>
            <a:off x="607219" y="3429000"/>
            <a:ext cx="3714750" cy="830263"/>
            <a:chOff x="642938" y="3429000"/>
            <a:chExt cx="3714750" cy="830263"/>
          </a:xfrm>
        </p:grpSpPr>
        <p:sp>
          <p:nvSpPr>
            <p:cNvPr id="4107" name="TextBox 14"/>
            <p:cNvSpPr txBox="1">
              <a:spLocks noChangeArrowheads="1"/>
            </p:cNvSpPr>
            <p:nvPr/>
          </p:nvSpPr>
          <p:spPr bwMode="auto">
            <a:xfrm>
              <a:off x="642938" y="3429000"/>
              <a:ext cx="3714750" cy="830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/>
              <a:r>
                <a:rPr lang="ru-RU" sz="4800" b="1" dirty="0" smtClean="0">
                  <a:latin typeface="Calibri" pitchFamily="34" charset="0"/>
                </a:rPr>
                <a:t>ска</a:t>
              </a:r>
              <a:r>
                <a:rPr lang="ru-RU" sz="4800" b="1" dirty="0" smtClean="0">
                  <a:solidFill>
                    <a:schemeClr val="bg1"/>
                  </a:solidFill>
                  <a:latin typeface="Calibri" pitchFamily="34" charset="0"/>
                </a:rPr>
                <a:t>з</a:t>
              </a:r>
              <a:r>
                <a:rPr lang="ru-RU" sz="4800" b="1" dirty="0" smtClean="0">
                  <a:latin typeface="Calibri" pitchFamily="34" charset="0"/>
                </a:rPr>
                <a:t>ка</a:t>
              </a:r>
              <a:endParaRPr lang="ru-RU" sz="4800" b="1" dirty="0">
                <a:latin typeface="Calibri" pitchFamily="34" charset="0"/>
              </a:endParaRPr>
            </a:p>
          </p:txBody>
        </p:sp>
        <p:cxnSp>
          <p:nvCxnSpPr>
            <p:cNvPr id="18" name="Прямая соединительная линия 17"/>
            <p:cNvCxnSpPr/>
            <p:nvPr/>
          </p:nvCxnSpPr>
          <p:spPr>
            <a:xfrm>
              <a:off x="2428860" y="4071942"/>
              <a:ext cx="357187" cy="1588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5" name="Picture 2" descr="http://s4.pic4you.ru/y2014/12-30/24687/4815095-thumb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491880" y="2708920"/>
            <a:ext cx="2381250" cy="32385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3.33333E-6 L -1.94444E-6 0.51227 L 0.48594 0.51227 L 0.48594 -0.00208 L 0.4842 -0.00208 " pathEditMode="relative" ptsTypes="AAAAA">
                                      <p:cBhvr>
                                        <p:cTn id="6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0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0.00046 L 1.94444E-6 0.40162 L 0.48594 0.40162 L 0.48594 -0.00208 L 0.4842 -0.00208 " pathEditMode="relative" rAng="0" ptsTypes="AAAAA">
                                      <p:cBhvr>
                                        <p:cTn id="9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288" y="200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6000"/>
                            </p:stCondLst>
                            <p:childTnLst>
                              <p:par>
                                <p:cTn id="11" presetID="0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0.00093 L -4.44444E-6 0.28518 L 0.48594 0.28518 L 0.48594 -0.00209 L 0.48421 -0.00209 " pathEditMode="relative" rAng="0" ptsTypes="AAAAA">
                                      <p:cBhvr>
                                        <p:cTn id="12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288" y="142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9000"/>
                            </p:stCondLst>
                            <p:childTnLst>
                              <p:par>
                                <p:cTn id="14" presetID="0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0.00162 L 1.94444E-6 0.15856 L 0.48594 0.15856 L 0.48594 -0.00209 L 0.4842 -0.00209 " pathEditMode="relative" rAng="0" ptsTypes="AAAAA">
                                      <p:cBhvr>
                                        <p:cTn id="15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288" y="79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Скругленный прямоугольник 19"/>
          <p:cNvSpPr/>
          <p:nvPr/>
        </p:nvSpPr>
        <p:spPr>
          <a:xfrm>
            <a:off x="5572132" y="1000108"/>
            <a:ext cx="2428892" cy="4157084"/>
          </a:xfrm>
          <a:prstGeom prst="roundRect">
            <a:avLst/>
          </a:prstGeom>
          <a:solidFill>
            <a:srgbClr val="00B0F0"/>
          </a:solidFill>
          <a:ln w="38100">
            <a:solidFill>
              <a:srgbClr val="00B0F0"/>
            </a:solidFill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1142976" y="1000108"/>
            <a:ext cx="2428892" cy="4157084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B0F0"/>
            </a:solidFill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18"/>
          <p:cNvGrpSpPr>
            <a:grpSpLocks/>
          </p:cNvGrpSpPr>
          <p:nvPr/>
        </p:nvGrpSpPr>
        <p:grpSpPr bwMode="auto">
          <a:xfrm>
            <a:off x="678657" y="1000125"/>
            <a:ext cx="3571875" cy="830263"/>
            <a:chOff x="571500" y="1000125"/>
            <a:chExt cx="3571875" cy="830263"/>
          </a:xfrm>
        </p:grpSpPr>
        <p:sp>
          <p:nvSpPr>
            <p:cNvPr id="4113" name="TextBox 11"/>
            <p:cNvSpPr txBox="1">
              <a:spLocks noChangeArrowheads="1"/>
            </p:cNvSpPr>
            <p:nvPr/>
          </p:nvSpPr>
          <p:spPr bwMode="auto">
            <a:xfrm>
              <a:off x="571500" y="1000125"/>
              <a:ext cx="3571875" cy="830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/>
              <a:r>
                <a:rPr lang="ru-RU" sz="4800" b="1" dirty="0" smtClean="0">
                  <a:latin typeface="Calibri" pitchFamily="34" charset="0"/>
                </a:rPr>
                <a:t>наро</a:t>
              </a:r>
              <a:r>
                <a:rPr lang="ru-RU" sz="4800" b="1" dirty="0" smtClean="0">
                  <a:solidFill>
                    <a:schemeClr val="bg1"/>
                  </a:solidFill>
                  <a:latin typeface="Calibri" pitchFamily="34" charset="0"/>
                </a:rPr>
                <a:t>д</a:t>
              </a:r>
              <a:endParaRPr lang="ru-RU" sz="4800" b="1" dirty="0">
                <a:solidFill>
                  <a:schemeClr val="bg1"/>
                </a:solidFill>
                <a:latin typeface="Calibri" pitchFamily="34" charset="0"/>
              </a:endParaRPr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2821769" y="1643050"/>
              <a:ext cx="357187" cy="1587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Группа 19"/>
          <p:cNvGrpSpPr>
            <a:grpSpLocks/>
          </p:cNvGrpSpPr>
          <p:nvPr/>
        </p:nvGrpSpPr>
        <p:grpSpPr bwMode="auto">
          <a:xfrm>
            <a:off x="678657" y="1773238"/>
            <a:ext cx="3571875" cy="830262"/>
            <a:chOff x="642938" y="1785938"/>
            <a:chExt cx="3571875" cy="830262"/>
          </a:xfrm>
        </p:grpSpPr>
        <p:sp>
          <p:nvSpPr>
            <p:cNvPr id="4111" name="TextBox 12"/>
            <p:cNvSpPr txBox="1">
              <a:spLocks noChangeArrowheads="1"/>
            </p:cNvSpPr>
            <p:nvPr/>
          </p:nvSpPr>
          <p:spPr bwMode="auto">
            <a:xfrm>
              <a:off x="642938" y="1785938"/>
              <a:ext cx="3571875" cy="830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/>
              <a:r>
                <a:rPr lang="ru-RU" sz="4800" b="1" dirty="0" smtClean="0">
                  <a:latin typeface="Calibri" pitchFamily="34" charset="0"/>
                </a:rPr>
                <a:t>заво</a:t>
              </a:r>
              <a:r>
                <a:rPr lang="ru-RU" sz="4800" b="1" dirty="0" smtClean="0">
                  <a:solidFill>
                    <a:schemeClr val="bg1"/>
                  </a:solidFill>
                  <a:latin typeface="Calibri" pitchFamily="34" charset="0"/>
                </a:rPr>
                <a:t>д</a:t>
              </a:r>
              <a:endParaRPr lang="ru-RU" sz="4800" b="1" dirty="0">
                <a:solidFill>
                  <a:schemeClr val="bg1"/>
                </a:solidFill>
                <a:latin typeface="Calibri" pitchFamily="34" charset="0"/>
              </a:endParaRPr>
            </a:p>
          </p:txBody>
        </p:sp>
        <p:cxnSp>
          <p:nvCxnSpPr>
            <p:cNvPr id="16" name="Прямая соединительная линия 15"/>
            <p:cNvCxnSpPr/>
            <p:nvPr/>
          </p:nvCxnSpPr>
          <p:spPr>
            <a:xfrm>
              <a:off x="2821769" y="2441568"/>
              <a:ext cx="360362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Группа 20"/>
          <p:cNvGrpSpPr>
            <a:grpSpLocks/>
          </p:cNvGrpSpPr>
          <p:nvPr/>
        </p:nvGrpSpPr>
        <p:grpSpPr bwMode="auto">
          <a:xfrm>
            <a:off x="642938" y="2571744"/>
            <a:ext cx="3643312" cy="830263"/>
            <a:chOff x="642938" y="2571750"/>
            <a:chExt cx="3643312" cy="830263"/>
          </a:xfrm>
        </p:grpSpPr>
        <p:sp>
          <p:nvSpPr>
            <p:cNvPr id="4109" name="TextBox 13"/>
            <p:cNvSpPr txBox="1">
              <a:spLocks noChangeArrowheads="1"/>
            </p:cNvSpPr>
            <p:nvPr/>
          </p:nvSpPr>
          <p:spPr bwMode="auto">
            <a:xfrm>
              <a:off x="642938" y="2571750"/>
              <a:ext cx="3643312" cy="830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/>
              <a:r>
                <a:rPr lang="ru-RU" sz="4800" b="1" dirty="0" smtClean="0">
                  <a:latin typeface="Calibri" pitchFamily="34" charset="0"/>
                </a:rPr>
                <a:t>моро</a:t>
              </a:r>
              <a:r>
                <a:rPr lang="ru-RU" sz="4800" b="1" dirty="0" smtClean="0">
                  <a:solidFill>
                    <a:schemeClr val="bg1"/>
                  </a:solidFill>
                  <a:latin typeface="Calibri" pitchFamily="34" charset="0"/>
                </a:rPr>
                <a:t>з</a:t>
              </a:r>
              <a:endParaRPr lang="ru-RU" sz="4800" b="1" dirty="0">
                <a:solidFill>
                  <a:schemeClr val="bg1"/>
                </a:solidFill>
                <a:latin typeface="Calibri" pitchFamily="34" charset="0"/>
              </a:endParaRPr>
            </a:p>
          </p:txBody>
        </p:sp>
        <p:cxnSp>
          <p:nvCxnSpPr>
            <p:cNvPr id="17" name="Прямая соединительная линия 16"/>
            <p:cNvCxnSpPr/>
            <p:nvPr/>
          </p:nvCxnSpPr>
          <p:spPr>
            <a:xfrm>
              <a:off x="3000364" y="3214692"/>
              <a:ext cx="357187" cy="1587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Группа 21"/>
          <p:cNvGrpSpPr>
            <a:grpSpLocks/>
          </p:cNvGrpSpPr>
          <p:nvPr/>
        </p:nvGrpSpPr>
        <p:grpSpPr bwMode="auto">
          <a:xfrm>
            <a:off x="607219" y="3429000"/>
            <a:ext cx="3714750" cy="830263"/>
            <a:chOff x="642938" y="3429000"/>
            <a:chExt cx="3714750" cy="830263"/>
          </a:xfrm>
        </p:grpSpPr>
        <p:sp>
          <p:nvSpPr>
            <p:cNvPr id="4107" name="TextBox 14"/>
            <p:cNvSpPr txBox="1">
              <a:spLocks noChangeArrowheads="1"/>
            </p:cNvSpPr>
            <p:nvPr/>
          </p:nvSpPr>
          <p:spPr bwMode="auto">
            <a:xfrm>
              <a:off x="642938" y="3429000"/>
              <a:ext cx="3714750" cy="830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2813"/>
              <a:r>
                <a:rPr lang="ru-RU" sz="4800" b="1" dirty="0" smtClean="0">
                  <a:latin typeface="Calibri" pitchFamily="34" charset="0"/>
                </a:rPr>
                <a:t>сугро</a:t>
              </a:r>
              <a:r>
                <a:rPr lang="ru-RU" sz="4800" b="1" dirty="0" smtClean="0">
                  <a:solidFill>
                    <a:schemeClr val="bg1"/>
                  </a:solidFill>
                  <a:latin typeface="Calibri" pitchFamily="34" charset="0"/>
                </a:rPr>
                <a:t>б</a:t>
              </a:r>
              <a:endParaRPr lang="ru-RU" sz="4800" b="1" dirty="0">
                <a:solidFill>
                  <a:schemeClr val="bg1"/>
                </a:solidFill>
                <a:latin typeface="Calibri" pitchFamily="34" charset="0"/>
              </a:endParaRPr>
            </a:p>
          </p:txBody>
        </p:sp>
        <p:cxnSp>
          <p:nvCxnSpPr>
            <p:cNvPr id="18" name="Прямая соединительная линия 17"/>
            <p:cNvCxnSpPr/>
            <p:nvPr/>
          </p:nvCxnSpPr>
          <p:spPr>
            <a:xfrm>
              <a:off x="3036083" y="4071942"/>
              <a:ext cx="357187" cy="1588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5" name="Picture 2" descr="http://s4.pic4you.ru/y2014/12-30/24687/4815095-thumb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491880" y="2708920"/>
            <a:ext cx="2381250" cy="32385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3.33333E-6 L -1.94444E-6 0.51227 L 0.48594 0.51227 L 0.48594 -0.00208 L 0.4842 -0.00208 " pathEditMode="relative" ptsTypes="AAAAA">
                                      <p:cBhvr>
                                        <p:cTn id="6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0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0.00046 L 1.94444E-6 0.40162 L 0.48594 0.40162 L 0.48594 -0.00208 L 0.4842 -0.00208 " pathEditMode="relative" rAng="0" ptsTypes="AAAAA">
                                      <p:cBhvr>
                                        <p:cTn id="9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288" y="200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6000"/>
                            </p:stCondLst>
                            <p:childTnLst>
                              <p:par>
                                <p:cTn id="11" presetID="0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0.00093 L -4.44444E-6 0.28518 L 0.48594 0.28518 L 0.48594 -0.00209 L 0.48421 -0.00209 " pathEditMode="relative" rAng="0" ptsTypes="AAAAA">
                                      <p:cBhvr>
                                        <p:cTn id="12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288" y="142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9000"/>
                            </p:stCondLst>
                            <p:childTnLst>
                              <p:par>
                                <p:cTn id="14" presetID="0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4.07407E-6 L -1.38889E-6 0.16018 L 0.48594 0.16018 L 0.48594 -0.00047 L 0.4842 -0.00047 " pathEditMode="relative" rAng="0" ptsTypes="AAAAA">
                                      <p:cBhvr>
                                        <p:cTn id="15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3" y="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utilus Pompilius" pitchFamily="50" charset="-52"/>
              </a:rPr>
              <a:t>Фокина Лидия Петровна</a:t>
            </a:r>
            <a:endParaRPr lang="ru-RU" dirty="0"/>
          </a:p>
        </p:txBody>
      </p:sp>
      <p:pic>
        <p:nvPicPr>
          <p:cNvPr id="5" name="Содержимое 4" descr="Моё фото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866775" y="1820069"/>
            <a:ext cx="3219450" cy="4086225"/>
          </a:xfrm>
          <a:ln w="76200"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rgbClr val="0070C0"/>
                </a:solidFill>
                <a:latin typeface="Nautilus Pompilius" pitchFamily="50" charset="-52"/>
              </a:rPr>
              <a:t>учитель начальных классов первой квалификационной категории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rgbClr val="0070C0"/>
                </a:solidFill>
                <a:latin typeface="Nautilus Pompilius" pitchFamily="50" charset="-52"/>
              </a:rPr>
              <a:t>МКОУ «СОШ ст. Евсино» </a:t>
            </a:r>
            <a:r>
              <a:rPr lang="ru-RU" dirty="0" err="1" smtClean="0">
                <a:solidFill>
                  <a:srgbClr val="0070C0"/>
                </a:solidFill>
                <a:latin typeface="Nautilus Pompilius" pitchFamily="50" charset="-52"/>
              </a:rPr>
              <a:t>Искитимского</a:t>
            </a:r>
            <a:r>
              <a:rPr lang="ru-RU" dirty="0" smtClean="0">
                <a:solidFill>
                  <a:srgbClr val="0070C0"/>
                </a:solidFill>
                <a:latin typeface="Nautilus Pompilius" pitchFamily="50" charset="-52"/>
              </a:rPr>
              <a:t> района Новосибирской области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0070C0"/>
                </a:solidFill>
                <a:latin typeface="Nautilus Pompilius" pitchFamily="50" charset="-52"/>
                <a:hlinkClick r:id="rId3"/>
              </a:rPr>
              <a:t>Lidia.1975@mail.ru</a:t>
            </a:r>
            <a:endParaRPr lang="ru-RU" dirty="0"/>
          </a:p>
        </p:txBody>
      </p:sp>
      <p:sp>
        <p:nvSpPr>
          <p:cNvPr id="6" name="Умножение 5">
            <a:hlinkClick r:id="" action="ppaction://hlinkshowjump?jump=endshow"/>
          </p:cNvPr>
          <p:cNvSpPr/>
          <p:nvPr/>
        </p:nvSpPr>
        <p:spPr>
          <a:xfrm>
            <a:off x="8286776" y="214290"/>
            <a:ext cx="642942" cy="571504"/>
          </a:xfrm>
          <a:prstGeom prst="mathMultiply">
            <a:avLst/>
          </a:prstGeom>
          <a:solidFill>
            <a:srgbClr val="0070C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Picture 2" descr="http://img-fotki.yandex.ru/get/9355/16969765.195/0_7d68d_80f8cc2a_M.png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7643834" y="5786454"/>
            <a:ext cx="1357302" cy="90939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500034" y="1142984"/>
            <a:ext cx="8143932" cy="442915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rgbClr val="0070C0"/>
            </a:solidFill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Используемые источники</a:t>
            </a:r>
            <a:endParaRPr lang="ru-RU" sz="32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142984"/>
            <a:ext cx="7929618" cy="428628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000" dirty="0" smtClean="0">
                <a:latin typeface="+mj-lt"/>
                <a:hlinkClick r:id="rId2"/>
              </a:rPr>
              <a:t>Фон</a:t>
            </a:r>
            <a:r>
              <a:rPr lang="ru-RU" sz="2000" dirty="0" smtClean="0">
                <a:latin typeface="+mj-lt"/>
              </a:rPr>
              <a:t>  </a:t>
            </a:r>
          </a:p>
          <a:p>
            <a:pPr algn="ctr">
              <a:buNone/>
            </a:pPr>
            <a:r>
              <a:rPr lang="ru-RU" sz="2000" dirty="0" smtClean="0">
                <a:latin typeface="+mj-lt"/>
                <a:cs typeface="Times New Roman" pitchFamily="18" charset="0"/>
                <a:hlinkClick r:id="rId3"/>
              </a:rPr>
              <a:t>Конверт с открытками</a:t>
            </a:r>
          </a:p>
          <a:p>
            <a:pPr algn="ctr">
              <a:buNone/>
            </a:pPr>
            <a:r>
              <a:rPr lang="ru-RU" sz="2000" dirty="0" smtClean="0">
                <a:latin typeface="+mj-lt"/>
                <a:cs typeface="Times New Roman" pitchFamily="18" charset="0"/>
                <a:hlinkClick r:id="rId4"/>
              </a:rPr>
              <a:t>Заяц с карандашами</a:t>
            </a:r>
            <a:r>
              <a:rPr lang="en-US" sz="2000" dirty="0" smtClean="0">
                <a:latin typeface="+mj-lt"/>
                <a:cs typeface="Times New Roman" pitchFamily="18" charset="0"/>
              </a:rPr>
              <a:t>  </a:t>
            </a:r>
          </a:p>
          <a:p>
            <a:pPr algn="ctr">
              <a:buNone/>
            </a:pPr>
            <a:r>
              <a:rPr lang="ru-RU" sz="2000" dirty="0" smtClean="0">
                <a:latin typeface="+mj-lt"/>
                <a:cs typeface="Times New Roman" pitchFamily="18" charset="0"/>
                <a:hlinkClick r:id="rId5"/>
              </a:rPr>
              <a:t>Снеговик</a:t>
            </a:r>
            <a:r>
              <a:rPr lang="ru-RU" sz="2000" dirty="0" smtClean="0">
                <a:latin typeface="+mj-lt"/>
                <a:cs typeface="Times New Roman" pitchFamily="18" charset="0"/>
              </a:rPr>
              <a:t>  </a:t>
            </a:r>
          </a:p>
          <a:p>
            <a:pPr algn="ctr">
              <a:buNone/>
            </a:pPr>
            <a:r>
              <a:rPr lang="ru-RU" sz="2000" dirty="0" smtClean="0">
                <a:latin typeface="+mj-lt"/>
                <a:cs typeface="Times New Roman" pitchFamily="18" charset="0"/>
                <a:hlinkClick r:id="rId6"/>
              </a:rPr>
              <a:t>Девочка в доме </a:t>
            </a:r>
            <a:endParaRPr lang="ru-RU" sz="2000" dirty="0" smtClean="0">
              <a:latin typeface="+mj-lt"/>
              <a:cs typeface="Times New Roman" pitchFamily="18" charset="0"/>
            </a:endParaRPr>
          </a:p>
          <a:p>
            <a:pPr algn="ctr">
              <a:buNone/>
            </a:pPr>
            <a:r>
              <a:rPr lang="ru-RU" sz="2000" dirty="0" smtClean="0">
                <a:latin typeface="+mj-lt"/>
                <a:cs typeface="Times New Roman" pitchFamily="18" charset="0"/>
                <a:hlinkClick r:id="rId7"/>
              </a:rPr>
              <a:t>Технологический приём Е. А. </a:t>
            </a:r>
            <a:r>
              <a:rPr lang="ru-RU" sz="2000" dirty="0" err="1" smtClean="0">
                <a:latin typeface="+mj-lt"/>
                <a:cs typeface="Times New Roman" pitchFamily="18" charset="0"/>
                <a:hlinkClick r:id="rId7"/>
              </a:rPr>
              <a:t>Чулихиной</a:t>
            </a:r>
            <a:r>
              <a:rPr lang="ru-RU" sz="2000" dirty="0" smtClean="0">
                <a:latin typeface="+mj-lt"/>
                <a:cs typeface="Times New Roman" pitchFamily="18" charset="0"/>
                <a:hlinkClick r:id="rId7"/>
              </a:rPr>
              <a:t> «Волшебная труба»</a:t>
            </a:r>
            <a:endParaRPr lang="ru-RU" sz="2000" dirty="0" smtClean="0">
              <a:latin typeface="+mj-lt"/>
              <a:cs typeface="Times New Roman" pitchFamily="18" charset="0"/>
            </a:endParaRPr>
          </a:p>
          <a:p>
            <a:pPr algn="ctr">
              <a:buNone/>
            </a:pPr>
            <a:r>
              <a:rPr lang="ru-RU" sz="2000" dirty="0" err="1" smtClean="0">
                <a:latin typeface="+mj-lt"/>
                <a:cs typeface="Times New Roman" pitchFamily="18" charset="0"/>
                <a:hlinkClick r:id="rId8"/>
              </a:rPr>
              <a:t>Жакулина</a:t>
            </a:r>
            <a:r>
              <a:rPr lang="ru-RU" sz="2000" dirty="0" smtClean="0">
                <a:latin typeface="+mj-lt"/>
                <a:cs typeface="Times New Roman" pitchFamily="18" charset="0"/>
                <a:hlinkClick r:id="rId8"/>
              </a:rPr>
              <a:t> И. В. технологический приём «Волшебная труба» для </a:t>
            </a:r>
            <a:r>
              <a:rPr lang="en-US" sz="2000" dirty="0" err="1" smtClean="0">
                <a:latin typeface="+mj-lt"/>
                <a:cs typeface="Times New Roman" pitchFamily="18" charset="0"/>
                <a:hlinkClick r:id="rId8"/>
              </a:rPr>
              <a:t>для</a:t>
            </a:r>
            <a:r>
              <a:rPr lang="en-US" sz="2000" dirty="0" smtClean="0">
                <a:latin typeface="+mj-lt"/>
                <a:cs typeface="Times New Roman" pitchFamily="18" charset="0"/>
                <a:hlinkClick r:id="rId8"/>
              </a:rPr>
              <a:t> MS PowerPoint (</a:t>
            </a:r>
            <a:r>
              <a:rPr lang="en-US" sz="2000" dirty="0" err="1" smtClean="0">
                <a:latin typeface="+mj-lt"/>
                <a:cs typeface="Times New Roman" pitchFamily="18" charset="0"/>
                <a:hlinkClick r:id="rId8"/>
              </a:rPr>
              <a:t>рус.яз</a:t>
            </a:r>
            <a:r>
              <a:rPr lang="en-US" sz="2000" dirty="0" smtClean="0">
                <a:latin typeface="+mj-lt"/>
                <a:cs typeface="Times New Roman" pitchFamily="18" charset="0"/>
                <a:hlinkClick r:id="rId8"/>
              </a:rPr>
              <a:t>., 1-4 </a:t>
            </a:r>
            <a:r>
              <a:rPr lang="en-US" sz="2000" dirty="0" err="1" smtClean="0">
                <a:latin typeface="+mj-lt"/>
                <a:cs typeface="Times New Roman" pitchFamily="18" charset="0"/>
                <a:hlinkClick r:id="rId8"/>
              </a:rPr>
              <a:t>кл</a:t>
            </a:r>
            <a:r>
              <a:rPr lang="en-US" sz="2000" dirty="0" smtClean="0">
                <a:latin typeface="+mj-lt"/>
                <a:cs typeface="Times New Roman" pitchFamily="18" charset="0"/>
                <a:hlinkClick r:id="rId8"/>
              </a:rPr>
              <a:t>.)</a:t>
            </a:r>
            <a:endParaRPr lang="ru-RU" sz="2000" dirty="0">
              <a:latin typeface="+mj-lt"/>
            </a:endParaRPr>
          </a:p>
        </p:txBody>
      </p:sp>
      <p:pic>
        <p:nvPicPr>
          <p:cNvPr id="15362" name="Picture 2" descr="http://img-fotki.yandex.ru/get/9355/16969765.195/0_7d68d_80f8cc2a_M.png">
            <a:hlinkClick r:id="rId9" action="ppaction://hlinksldjump"/>
          </p:cNvPr>
          <p:cNvPicPr>
            <a:picLocks noChangeAspect="1" noChangeArrowheads="1"/>
          </p:cNvPicPr>
          <p:nvPr/>
        </p:nvPicPr>
        <p:blipFill>
          <a:blip r:embed="rId10" cstate="email"/>
          <a:srcRect/>
          <a:stretch>
            <a:fillRect/>
          </a:stretch>
        </p:blipFill>
        <p:spPr bwMode="auto">
          <a:xfrm>
            <a:off x="7643834" y="5786454"/>
            <a:ext cx="1357302" cy="909392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000100" y="4214818"/>
            <a:ext cx="7143800" cy="6177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1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Зачётная работа №6 </a:t>
            </a:r>
          </a:p>
          <a:p>
            <a:pPr algn="ctr">
              <a:lnSpc>
                <a:spcPct val="150000"/>
              </a:lnSpc>
            </a:pPr>
            <a:r>
              <a:rPr lang="ru-RU" sz="1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выполнена в рамках МК "</a:t>
            </a:r>
            <a:r>
              <a:rPr lang="ru-RU" sz="1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11"/>
              </a:rPr>
              <a:t>Мои первые ЦОР</a:t>
            </a:r>
            <a:r>
              <a:rPr lang="ru-RU" sz="1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 на сайте </a:t>
            </a:r>
            <a:r>
              <a:rPr lang="ru-RU" sz="12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Салиш</a:t>
            </a:r>
            <a:r>
              <a:rPr lang="ru-RU" sz="1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С.С.</a:t>
            </a:r>
            <a:endParaRPr lang="ru-RU" sz="12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822c3035eed4b11789ac8bf7a2d08ec2907d6c8"/>
</p:tagLst>
</file>

<file path=ppt/theme/theme1.xml><?xml version="1.0" encoding="utf-8"?>
<a:theme xmlns:a="http://schemas.openxmlformats.org/drawingml/2006/main" name="Тема Office">
  <a:themeElements>
    <a:clrScheme name="Другая 2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70C0"/>
      </a:hlink>
      <a:folHlink>
        <a:srgbClr val="548DD4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160</Words>
  <Application>Microsoft Office PowerPoint</Application>
  <PresentationFormat>Экран (4:3)</PresentationFormat>
  <Paragraphs>40</Paragraphs>
  <Slides>8</Slides>
  <Notes>1</Notes>
  <HiddenSlides>2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Arial</vt:lpstr>
      <vt:lpstr>Calibri</vt:lpstr>
      <vt:lpstr>BeeskneesCTT</vt:lpstr>
      <vt:lpstr>Nautilus Pompilius</vt:lpstr>
      <vt:lpstr>Wingdings</vt:lpstr>
      <vt:lpstr>Times New Roman</vt:lpstr>
      <vt:lpstr>Тема Office</vt:lpstr>
      <vt:lpstr>Правописание парных согласных</vt:lpstr>
      <vt:lpstr>Слайд 2</vt:lpstr>
      <vt:lpstr>Слайд 3</vt:lpstr>
      <vt:lpstr>Слайд 4</vt:lpstr>
      <vt:lpstr>Слайд 5</vt:lpstr>
      <vt:lpstr>Слайд 6</vt:lpstr>
      <vt:lpstr>Фокина Лидия Петровна</vt:lpstr>
      <vt:lpstr>Используемые источники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Правописание парных согласных</dc:title>
  <dc:creator>User</dc:creator>
  <cp:lastModifiedBy>User</cp:lastModifiedBy>
  <cp:revision>21</cp:revision>
  <dcterms:created xsi:type="dcterms:W3CDTF">2015-01-24T16:21:06Z</dcterms:created>
  <dcterms:modified xsi:type="dcterms:W3CDTF">2015-08-20T13:57:18Z</dcterms:modified>
</cp:coreProperties>
</file>