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56" r:id="rId18"/>
    <p:sldId id="260" r:id="rId19"/>
  </p:sldIdLst>
  <p:sldSz cx="9144000" cy="6858000" type="screen4x3"/>
  <p:notesSz cx="6858000" cy="9144000"/>
  <p:embeddedFontLst>
    <p:embeddedFont>
      <p:font typeface="BeeskneesCTT" pitchFamily="2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915C-44CF-46D1-938E-93BFC7874CA4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813D3-14A0-4FBB-BDFF-829ACE54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813D3-14A0-4FBB-BDFF-829ACE54A8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 userDrawn="1"/>
        </p:nvSpPr>
        <p:spPr bwMode="auto">
          <a:xfrm>
            <a:off x="0" y="6357958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http://img-fotki.yandex.ru/get/6845/200418627.1e/0_10d570_37369254_M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2843" y="3620437"/>
            <a:ext cx="3429025" cy="27089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slide" Target="slide15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dia.1975@mail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_ph/36/1/670620569.jpg" TargetMode="External"/><Relationship Id="rId13" Type="http://schemas.openxmlformats.org/officeDocument/2006/relationships/hyperlink" Target="http://gifportal.ru/data/smiles/apogoda-1.gif" TargetMode="External"/><Relationship Id="rId3" Type="http://schemas.openxmlformats.org/officeDocument/2006/relationships/hyperlink" Target="http://img-fotki.yandex.ru/get/5105/200418627.4/0_1062a4_b5b8d1a9_L.png" TargetMode="External"/><Relationship Id="rId7" Type="http://schemas.openxmlformats.org/officeDocument/2006/relationships/hyperlink" Target="http://mp3ostrov.com/file/MTc2LjUxLjU3LjkyNzcwNjY3b3M2aWYzZW85b3M2aWYzZW85/997759.mp3" TargetMode="External"/><Relationship Id="rId12" Type="http://schemas.openxmlformats.org/officeDocument/2006/relationships/hyperlink" Target="http://sunveter.ru/uploads/posts/2013-07/1372857344_solnce3b.gif" TargetMode="External"/><Relationship Id="rId17" Type="http://schemas.openxmlformats.org/officeDocument/2006/relationships/hyperlink" Target="http://sun-shine-kz.ucoz.ru/" TargetMode="External"/><Relationship Id="rId2" Type="http://schemas.openxmlformats.org/officeDocument/2006/relationships/hyperlink" Target="http://it.wallpaperswiki.org/wallpapers/2012/11/Cristalli-Wallpaper-rotto-di-potenza-Verde-Nvidia-485x728.jpg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845/200418627.1e/0_10d570_37369254_M.png" TargetMode="External"/><Relationship Id="rId11" Type="http://schemas.openxmlformats.org/officeDocument/2006/relationships/hyperlink" Target="http://liubavyshka.ru/_ph/94/2/253383532.gif" TargetMode="External"/><Relationship Id="rId5" Type="http://schemas.openxmlformats.org/officeDocument/2006/relationships/hyperlink" Target="http://img-fotki.yandex.ru/get/9068/16969765.1b8/0_87bd9_13bca51d_M.png" TargetMode="External"/><Relationship Id="rId15" Type="http://schemas.openxmlformats.org/officeDocument/2006/relationships/slide" Target="slide1.xml"/><Relationship Id="rId10" Type="http://schemas.openxmlformats.org/officeDocument/2006/relationships/hyperlink" Target="http://liubavyshka.ru/_ph/139/2/54117177.gif" TargetMode="External"/><Relationship Id="rId4" Type="http://schemas.openxmlformats.org/officeDocument/2006/relationships/hyperlink" Target="http://img-fotki.yandex.ru/get/6836/16969765.241/0_9176b_49ccac57_M.png" TargetMode="External"/><Relationship Id="rId9" Type="http://schemas.openxmlformats.org/officeDocument/2006/relationships/hyperlink" Target="http://www.internationalgifservice.com/web_gifs/elephant/elephant44.gif" TargetMode="External"/><Relationship Id="rId14" Type="http://schemas.openxmlformats.org/officeDocument/2006/relationships/hyperlink" Target="http://im1-tub-ru.yandex.net/i?id=0c99051484f7be10261dd827671829ab&amp;n=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8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928802"/>
            <a:ext cx="7772400" cy="26432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eskneesCTT" pitchFamily="2" charset="0"/>
              <a:ea typeface="+mj-ea"/>
              <a:cs typeface="+mj-cs"/>
            </a:endParaRPr>
          </a:p>
        </p:txBody>
      </p:sp>
      <p:pic>
        <p:nvPicPr>
          <p:cNvPr id="7" name="Picture 2" descr="http://img-fotki.yandex.ru/get/5105/200418627.4/0_1062a4_b5b8d1a9_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1071546"/>
            <a:ext cx="500066" cy="506793"/>
          </a:xfrm>
          <a:prstGeom prst="rect">
            <a:avLst/>
          </a:prstGeom>
          <a:noFill/>
        </p:spPr>
      </p:pic>
      <p:pic>
        <p:nvPicPr>
          <p:cNvPr id="8" name="Picture 8" descr="http://img-fotki.yandex.ru/get/9068/16969765.1b8/0_87bd9_13bca51d_M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15338" y="1071546"/>
            <a:ext cx="607983" cy="57150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е</a:t>
            </a:r>
            <a:r>
              <a:rPr lang="ru-RU" sz="7200" dirty="0" smtClean="0">
                <a:solidFill>
                  <a:srgbClr val="00B0F0"/>
                </a:solidFill>
                <a:latin typeface="BeeskneesCTT" pitchFamily="2" charset="0"/>
              </a:rPr>
              <a:t>з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у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д</a:t>
            </a:r>
            <a:r>
              <a:rPr lang="ru-RU" sz="7200" dirty="0" smtClean="0">
                <a:solidFill>
                  <a:srgbClr val="00B0F0"/>
                </a:solidFill>
                <a:latin typeface="BeeskneesCTT" pitchFamily="2" charset="0"/>
              </a:rPr>
              <a:t>а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н</a:t>
            </a:r>
            <a:r>
              <a:rPr lang="ru-RU" sz="7200" dirty="0" smtClean="0">
                <a:solidFill>
                  <a:srgbClr val="00B0F0"/>
                </a:solidFill>
                <a:latin typeface="BeeskneesCTT" pitchFamily="2" charset="0"/>
              </a:rPr>
              <a:t>ы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е</a:t>
            </a:r>
            <a:r>
              <a:rPr lang="ru-RU" sz="7200" dirty="0" smtClean="0">
                <a:solidFill>
                  <a:srgbClr val="00B050"/>
                </a:solidFill>
                <a:latin typeface="BeeskneesCTT" pitchFamily="2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г</a:t>
            </a:r>
            <a:r>
              <a:rPr lang="ru-RU" sz="7200" dirty="0" smtClean="0">
                <a:solidFill>
                  <a:srgbClr val="00B0F0"/>
                </a:solidFill>
                <a:latin typeface="BeeskneesCTT" pitchFamily="2" charset="0"/>
              </a:rPr>
              <a:t>л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с</a:t>
            </a:r>
            <a:r>
              <a:rPr lang="ru-RU" sz="7200" dirty="0" smtClean="0">
                <a:solidFill>
                  <a:srgbClr val="00B0F0"/>
                </a:solidFill>
                <a:latin typeface="BeeskneesCTT" pitchFamily="2" charset="0"/>
              </a:rPr>
              <a:t>н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BeeskneesCTT" pitchFamily="2" charset="0"/>
              </a:rPr>
              <a:t>ы</a:t>
            </a:r>
            <a:r>
              <a:rPr lang="ru-RU" sz="7200" dirty="0" smtClean="0">
                <a:solidFill>
                  <a:srgbClr val="FF0000"/>
                </a:solidFill>
                <a:latin typeface="BeeskneesCTT" pitchFamily="2" charset="0"/>
              </a:rPr>
              <a:t>е</a:t>
            </a:r>
            <a:endParaRPr lang="ru-RU" sz="72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857620" y="4357694"/>
            <a:ext cx="5072098" cy="2000264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Русский язык, 2-3 класс</a:t>
            </a:r>
          </a:p>
          <a:p>
            <a:pPr marL="342900" lvl="0" indent="-342900">
              <a:spcBef>
                <a:spcPts val="0"/>
              </a:spcBef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Автор: Фокина Лидия Петровна,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учитель начальных классов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МКОУ «СОШ ст. Евсино»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Искитимского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 района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Новосибирской области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2015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Здорово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к..ток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Это верно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ч..тать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Отлич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..нить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5" action="ppaction://hlinksldjump" highlightClick="1">
              <a:snd r:embed="rId6" name="Отлично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м..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довый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5" action="ppaction://hlinksldjump" highlightClick="1">
              <a:snd r:embed="rId6" name="Это верно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довой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5" name="Здорово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л..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стопад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://liubavyshka.ru/_ph/36/1/670620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222" y="4857760"/>
            <a:ext cx="1285884" cy="1285884"/>
          </a:xfrm>
          <a:prstGeom prst="rect">
            <a:avLst/>
          </a:prstGeom>
          <a:noFill/>
        </p:spPr>
      </p:pic>
      <p:pic>
        <p:nvPicPr>
          <p:cNvPr id="34820" name="Picture 4" descr="http://www.internationalgifservice.com/web_gifs/elephant/elephant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5171" y="4714884"/>
            <a:ext cx="2160563" cy="1527297"/>
          </a:xfrm>
          <a:prstGeom prst="rect">
            <a:avLst/>
          </a:prstGeom>
          <a:noFill/>
        </p:spPr>
      </p:pic>
      <p:pic>
        <p:nvPicPr>
          <p:cNvPr id="34822" name="Picture 6" descr="http://liubavyshka.ru/_ph/139/2/541171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44000" y="4429132"/>
            <a:ext cx="1714512" cy="1810355"/>
          </a:xfrm>
          <a:prstGeom prst="rect">
            <a:avLst/>
          </a:prstGeom>
          <a:noFill/>
        </p:spPr>
      </p:pic>
      <p:pic>
        <p:nvPicPr>
          <p:cNvPr id="5" name="Picture 6" descr="http://img-fotki.yandex.ru/get/6836/16969765.241/0_9176b_49ccac57_M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38" y="5214950"/>
            <a:ext cx="742943" cy="1217939"/>
          </a:xfrm>
          <a:prstGeom prst="rect">
            <a:avLst/>
          </a:prstGeom>
          <a:noFill/>
        </p:spPr>
      </p:pic>
      <p:pic>
        <p:nvPicPr>
          <p:cNvPr id="34824" name="Picture 8" descr="http://liubavyshka.ru/_ph/94/2/25338353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8346" y="5000636"/>
            <a:ext cx="1828800" cy="1066801"/>
          </a:xfrm>
          <a:prstGeom prst="rect">
            <a:avLst/>
          </a:prstGeom>
          <a:noFill/>
        </p:spPr>
      </p:pic>
      <p:pic>
        <p:nvPicPr>
          <p:cNvPr id="34826" name="Picture 10" descr="http://sunveter.ru/uploads/posts/2013-07/1372857344_solnce3b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1500198" cy="1500198"/>
          </a:xfrm>
          <a:prstGeom prst="rect">
            <a:avLst/>
          </a:prstGeom>
          <a:noFill/>
        </p:spPr>
      </p:pic>
      <p:pic>
        <p:nvPicPr>
          <p:cNvPr id="34828" name="Picture 12" descr="http://gifportal.ru/data/smiles/apogoda-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0"/>
            <a:ext cx="2419350" cy="1228726"/>
          </a:xfrm>
          <a:prstGeom prst="rect">
            <a:avLst/>
          </a:prstGeom>
          <a:noFill/>
        </p:spPr>
      </p:pic>
      <p:pic>
        <p:nvPicPr>
          <p:cNvPr id="34830" name="Picture 14" descr="http://gifportal.ru/data/smiles/apogoda-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285728"/>
            <a:ext cx="2419350" cy="1228726"/>
          </a:xfrm>
          <a:prstGeom prst="rect">
            <a:avLst/>
          </a:prstGeom>
          <a:noFill/>
        </p:spPr>
      </p:pic>
      <p:pic>
        <p:nvPicPr>
          <p:cNvPr id="34832" name="Picture 16" descr="http://gifportal.ru/data/smiles/apogoda-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0"/>
            <a:ext cx="2419350" cy="1228726"/>
          </a:xfrm>
          <a:prstGeom prst="rect">
            <a:avLst/>
          </a:prstGeom>
          <a:noFill/>
        </p:spPr>
      </p:pic>
      <p:pic>
        <p:nvPicPr>
          <p:cNvPr id="34836" name="Picture 20" descr="http://im1-tub-ru.yandex.net/i?id=0c99051484f7be10261dd827671829ab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1" y="2214554"/>
            <a:ext cx="4554173" cy="1214446"/>
          </a:xfrm>
          <a:prstGeom prst="rect">
            <a:avLst/>
          </a:prstGeom>
          <a:noFill/>
        </p:spPr>
      </p:pic>
      <p:pic>
        <p:nvPicPr>
          <p:cNvPr id="16" name="Picture 20" descr="http://im1-tub-ru.yandex.net/i?id=0c99051484f7be10261dd827671829ab&amp;n=2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6216" y="2071678"/>
            <a:ext cx="5089958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3" name="Детские песни - Дорогою добра (mp3ostrov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2886E-6 L -0.99913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0777E-6 L -0.78941 0.0055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2063E-6 L -0.56233 0.0057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3515E-6 L -0.38716 -0.0025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Фокина Лидия Петровна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Моё фо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6775" y="1820069"/>
            <a:ext cx="3219450" cy="4086225"/>
          </a:xfrm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учитель начальных классов первой квалификационной категории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МКОУ «СОШ ст. Евсино»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Искитимского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 района Новосибирской области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hlinkClick r:id="rId3"/>
              </a:rPr>
              <a:t>Lidia.1975@mail.ru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  <a:p>
            <a:endParaRPr lang="ru-RU" dirty="0"/>
          </a:p>
        </p:txBody>
      </p:sp>
      <p:pic>
        <p:nvPicPr>
          <p:cNvPr id="5" name="Picture 6" descr="http://img-fotki.yandex.ru/get/6836/16969765.241/0_9176b_49ccac57_M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15338" y="5214950"/>
            <a:ext cx="742943" cy="12179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85794"/>
            <a:ext cx="6257940" cy="63184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ea typeface="Calibri" pitchFamily="34" charset="0"/>
                <a:cs typeface="Times New Roman" pitchFamily="18" charset="0"/>
              </a:rPr>
              <a:t>Используемые источники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ea typeface="Calibri" pitchFamily="34" charset="0"/>
                <a:cs typeface="Times New Roman" pitchFamily="18" charset="0"/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0201"/>
            <a:ext cx="6329378" cy="2828932"/>
          </a:xfrm>
        </p:spPr>
        <p:txBody>
          <a:bodyPr numCol="2"/>
          <a:lstStyle/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Nautilus Pompilius" pitchFamily="50" charset="-52"/>
                <a:cs typeface="Times New Roman" pitchFamily="18" charset="0"/>
                <a:hlinkClick r:id="rId2"/>
              </a:rPr>
              <a:t>Фон для рамки</a:t>
            </a:r>
            <a:endParaRPr lang="ru-RU" sz="1800" dirty="0" smtClean="0">
              <a:solidFill>
                <a:prstClr val="black"/>
              </a:solidFill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3"/>
              </a:rPr>
              <a:t>Конверт с открытками</a:t>
            </a: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4"/>
              </a:rPr>
              <a:t>Девочка с портфелем     </a:t>
            </a: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5"/>
              </a:rPr>
              <a:t>Заяц с карандашами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6"/>
              </a:rPr>
              <a:t>Крокодил-ученик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7"/>
              </a:rPr>
              <a:t>Дорогою добра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8"/>
              </a:rPr>
              <a:t>Крокодил 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9"/>
              </a:rPr>
              <a:t>Слон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Nautilus Pompilius" pitchFamily="50" charset="-52"/>
              <a:cs typeface="Times New Roman" pitchFamily="18" charset="0"/>
              <a:hlinkClick r:id="rId10"/>
            </a:endParaRPr>
          </a:p>
          <a:p>
            <a:pPr>
              <a:buNone/>
            </a:pPr>
            <a:endParaRPr lang="ru-RU" sz="1800" dirty="0" smtClean="0">
              <a:latin typeface="Nautilus Pompilius" pitchFamily="50" charset="-52"/>
              <a:cs typeface="Times New Roman" pitchFamily="18" charset="0"/>
              <a:hlinkClick r:id="rId10"/>
            </a:endParaRPr>
          </a:p>
          <a:p>
            <a:pPr>
              <a:buNone/>
            </a:pPr>
            <a:endParaRPr lang="ru-RU" sz="1800" dirty="0" smtClean="0">
              <a:latin typeface="Nautilus Pompilius" pitchFamily="50" charset="-52"/>
              <a:cs typeface="Times New Roman" pitchFamily="18" charset="0"/>
              <a:hlinkClick r:id="rId10"/>
            </a:endParaRPr>
          </a:p>
          <a:p>
            <a:pPr>
              <a:buNone/>
            </a:pPr>
            <a:endParaRPr lang="ru-RU" sz="1800" dirty="0" smtClean="0">
              <a:latin typeface="Nautilus Pompilius" pitchFamily="50" charset="-52"/>
              <a:cs typeface="Times New Roman" pitchFamily="18" charset="0"/>
              <a:hlinkClick r:id="rId10"/>
            </a:endParaRPr>
          </a:p>
          <a:p>
            <a:pPr>
              <a:buNone/>
            </a:pPr>
            <a:endParaRPr lang="ru-RU" sz="1800" dirty="0" smtClean="0">
              <a:latin typeface="Nautilus Pompilius" pitchFamily="50" charset="-52"/>
              <a:cs typeface="Times New Roman" pitchFamily="18" charset="0"/>
              <a:hlinkClick r:id="rId1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10"/>
              </a:rPr>
              <a:t>Страус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11"/>
              </a:rPr>
              <a:t>Лев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12"/>
              </a:rPr>
              <a:t>Солнце</a:t>
            </a:r>
            <a:r>
              <a:rPr lang="ru-RU" sz="1800" dirty="0" smtClean="0">
                <a:latin typeface="Nautilus Pompilius" pitchFamily="50" charset="-52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13"/>
              </a:rPr>
              <a:t>Облака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Nautilus Pompilius" pitchFamily="50" charset="-52"/>
                <a:cs typeface="Times New Roman" pitchFamily="18" charset="0"/>
                <a:hlinkClick r:id="rId14"/>
              </a:rPr>
              <a:t>Лес</a:t>
            </a:r>
            <a:endParaRPr lang="ru-RU" sz="1800" dirty="0" smtClean="0">
              <a:latin typeface="Nautilus Pompilius" pitchFamily="50" charset="-52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Звуковые файлы записаны и обработаны в программе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Audacity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Nautilus Pompilius" pitchFamily="50" charset="-52"/>
            </a:endParaRPr>
          </a:p>
          <a:p>
            <a:pPr algn="ctr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6" descr="http://img-fotki.yandex.ru/get/6836/16969765.241/0_9176b_49ccac57_M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215338" y="5214950"/>
            <a:ext cx="742943" cy="12179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214818"/>
            <a:ext cx="574570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Зачётная работа №2 выполнена в рамках МК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  <a:p>
            <a:pPr lvl="0" algn="ct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"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hlinkClick r:id="rId17"/>
              </a:rPr>
              <a:t>Интерактивные ЦОР в ПО MS 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hlinkClick r:id="rId17"/>
              </a:rPr>
              <a:t>Power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hlinkClick r:id="rId17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hlinkClick r:id="rId17"/>
              </a:rPr>
              <a:t>Point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“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  <a:p>
            <a:pPr lvl="0" algn="ct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 на сайте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Салиш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 С.С.</a:t>
            </a:r>
            <a:r>
              <a:rPr lang="ru-RU" sz="1600" dirty="0" smtClean="0">
                <a:solidFill>
                  <a:srgbClr val="00B050"/>
                </a:solidFill>
                <a:latin typeface="Nautilus Pompilius" pitchFamily="50" charset="-52"/>
              </a:rPr>
              <a:t> </a:t>
            </a:r>
            <a:endParaRPr lang="ru-RU" sz="1600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85786" y="428604"/>
            <a:ext cx="7429552" cy="321471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785794"/>
            <a:ext cx="6000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Желаю удачи!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sp>
        <p:nvSpPr>
          <p:cNvPr id="6" name="Пятно 2 5">
            <a:hlinkClick r:id="rId2" action="ppaction://hlinksldjump"/>
          </p:cNvPr>
          <p:cNvSpPr/>
          <p:nvPr/>
        </p:nvSpPr>
        <p:spPr>
          <a:xfrm>
            <a:off x="5000628" y="4214818"/>
            <a:ext cx="2928958" cy="114300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Играть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71472" y="71414"/>
            <a:ext cx="5643602" cy="335758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642918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Если буква гласная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Вызвала сомнение,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Ты её немедленно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Поставь под ударение.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00496" y="3286124"/>
            <a:ext cx="4839465" cy="1702653"/>
            <a:chOff x="3941794" y="3786191"/>
            <a:chExt cx="4839465" cy="1702653"/>
          </a:xfrm>
        </p:grpSpPr>
        <p:sp>
          <p:nvSpPr>
            <p:cNvPr id="6" name="TextBox 5"/>
            <p:cNvSpPr txBox="1"/>
            <p:nvPr/>
          </p:nvSpPr>
          <p:spPr>
            <a:xfrm>
              <a:off x="3941794" y="3857628"/>
              <a:ext cx="483946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Тр…</a:t>
              </a:r>
              <a:r>
                <a:rPr lang="ru-RU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ва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 – тр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а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вы – тр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а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ва.</a:t>
              </a:r>
            </a:p>
            <a:p>
              <a:pPr algn="ctr"/>
              <a:endParaRPr lang="ru-RU" sz="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Л…жать – л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ё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жа – л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е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жать.</a:t>
              </a:r>
            </a:p>
            <a:p>
              <a:pPr algn="ctr"/>
              <a:endParaRPr lang="ru-RU" sz="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З…</a:t>
              </a:r>
              <a:r>
                <a:rPr lang="ru-RU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лёный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 – з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е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лень – з</a:t>
              </a:r>
              <a:r>
                <a:rPr lang="ru-RU" sz="2800" b="1" u="sng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е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лёный.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6343925" y="3800215"/>
              <a:ext cx="142876" cy="11482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6120653" y="4964918"/>
              <a:ext cx="142876" cy="7143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Пятно 2 9">
            <a:hlinkClick r:id="rId2" action="ppaction://hlinksldjump"/>
          </p:cNvPr>
          <p:cNvSpPr/>
          <p:nvPr/>
        </p:nvSpPr>
        <p:spPr>
          <a:xfrm>
            <a:off x="5143504" y="5072074"/>
            <a:ext cx="3071834" cy="114300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Сначала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Отлич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ждевик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5" action="ppaction://hlinksldjump" highlightClick="1">
              <a:snd r:embed="rId6" name="Это верно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см..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шной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Здорово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пос..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дили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5" action="ppaction://hlinksldjump" highlightClick="1">
              <a:snd r:embed="rId6" name="Отлично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4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прин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сла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Подумай ещё1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Это верно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2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ст..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ловая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>
            <a:hlinkClick r:id="rId2" action="ppaction://hlinksldjump" highlightClick="1">
              <a:snd r:embed="rId3" name="Верно.wav"/>
            </a:hlinkClick>
          </p:cNvPr>
          <p:cNvSpPr/>
          <p:nvPr/>
        </p:nvSpPr>
        <p:spPr>
          <a:xfrm>
            <a:off x="4214810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ятно 1 4">
            <a:hlinkClick r:id="rId4" action="ppaction://hlinksldjump" highlightClick="1">
              <a:snd r:embed="rId5" name="Подумай ещё1.wav"/>
            </a:hlinkClick>
          </p:cNvPr>
          <p:cNvSpPr/>
          <p:nvPr/>
        </p:nvSpPr>
        <p:spPr>
          <a:xfrm>
            <a:off x="5857884" y="342900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ятно 1 5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429520" y="2214554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ятно 1 6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5572132" y="1214422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ятно 1 7">
            <a:hlinkClick r:id="rId4" action="ppaction://hlinksldjump" highlightClick="1">
              <a:snd r:embed="rId6" name="Подумай1.wav"/>
            </a:hlinkClick>
          </p:cNvPr>
          <p:cNvSpPr/>
          <p:nvPr/>
        </p:nvSpPr>
        <p:spPr>
          <a:xfrm>
            <a:off x="7358082" y="4857760"/>
            <a:ext cx="1285884" cy="121444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285852" y="2214554"/>
            <a:ext cx="3786214" cy="14287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к..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чели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249</Words>
  <Application>Microsoft Office PowerPoint</Application>
  <PresentationFormat>Экран (4:3)</PresentationFormat>
  <Paragraphs>122</Paragraphs>
  <Slides>18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BeeskneesCTT</vt:lpstr>
      <vt:lpstr>Calibri</vt:lpstr>
      <vt:lpstr>Nautilus Pompilius</vt:lpstr>
      <vt:lpstr>Wingdings</vt:lpstr>
      <vt:lpstr>Times New Roman</vt:lpstr>
      <vt:lpstr>Тема Office</vt:lpstr>
      <vt:lpstr>Безударные гласные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Фокина Лидия Петровна</vt:lpstr>
      <vt:lpstr>Используемые 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Безударные гласные</dc:title>
  <dc:creator>Фокина Лидия Петровна</dc:creator>
  <cp:lastModifiedBy>User</cp:lastModifiedBy>
  <cp:revision>21</cp:revision>
  <dcterms:created xsi:type="dcterms:W3CDTF">2014-06-24T15:51:35Z</dcterms:created>
  <dcterms:modified xsi:type="dcterms:W3CDTF">2015-07-08T13:58:28Z</dcterms:modified>
</cp:coreProperties>
</file>