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4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C3F3-68DF-4374-B7FA-BBEBD1FEB915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B23DD-5A27-40B4-BB85-C14D8CBD5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majliki.ru/" TargetMode="External"/><Relationship Id="rId2" Type="http://schemas.openxmlformats.org/officeDocument/2006/relationships/hyperlink" Target="http://www.zoovet.ru/pet/m5064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ida.ucoz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2132856"/>
            <a:ext cx="9505056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Тест по теме </a:t>
            </a:r>
            <a:br>
              <a:rPr lang="ru-RU" b="1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«Предложение»</a:t>
            </a:r>
            <a:endParaRPr lang="ru-RU" b="1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581128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Бойкова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О. В.,</a:t>
            </a:r>
          </a:p>
          <a:p>
            <a:pPr algn="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у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читель начальных классов</a:t>
            </a:r>
          </a:p>
          <a:p>
            <a:pPr algn="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МОУ СОШ №1 г. Конаково</a:t>
            </a:r>
          </a:p>
          <a:p>
            <a:pPr algn="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Тверской обл.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92696"/>
            <a:ext cx="6604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 правильные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утверждения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700808"/>
            <a:ext cx="7159844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351413"/>
                </a:solidFill>
              </a:rPr>
              <a:t>Предложение – это одно или несколько слов,</a:t>
            </a:r>
          </a:p>
          <a:p>
            <a:pPr algn="ctr"/>
            <a:r>
              <a:rPr lang="ru-RU" sz="2800" dirty="0" smtClean="0">
                <a:solidFill>
                  <a:srgbClr val="351413"/>
                </a:solidFill>
              </a:rPr>
              <a:t> связанных по смыслу и выражающих </a:t>
            </a:r>
          </a:p>
          <a:p>
            <a:pPr algn="ctr"/>
            <a:r>
              <a:rPr lang="ru-RU" sz="2800" dirty="0" smtClean="0">
                <a:solidFill>
                  <a:srgbClr val="351413"/>
                </a:solidFill>
              </a:rPr>
              <a:t>законченную мысль.</a:t>
            </a:r>
            <a:endParaRPr lang="ru-RU" sz="2800" dirty="0">
              <a:solidFill>
                <a:srgbClr val="35141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501008"/>
            <a:ext cx="784112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</a:rPr>
              <a:t>Предложение не может состоять из одного слова.</a:t>
            </a:r>
            <a:endParaRPr lang="ru-RU" sz="2800" dirty="0">
              <a:solidFill>
                <a:srgbClr val="35141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4437112"/>
            <a:ext cx="6175473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351413"/>
                </a:solidFill>
              </a:rPr>
              <a:t>Первое слово в предложении пишется </a:t>
            </a:r>
          </a:p>
          <a:p>
            <a:pPr algn="ctr"/>
            <a:r>
              <a:rPr lang="ru-RU" sz="2800" dirty="0" smtClean="0">
                <a:solidFill>
                  <a:srgbClr val="351413"/>
                </a:solidFill>
              </a:rPr>
              <a:t>с большой буквы.</a:t>
            </a:r>
            <a:endParaRPr lang="ru-RU" sz="2800" dirty="0">
              <a:solidFill>
                <a:srgbClr val="351413"/>
              </a:solidFill>
            </a:endParaRPr>
          </a:p>
        </p:txBody>
      </p:sp>
      <p:pic>
        <p:nvPicPr>
          <p:cNvPr id="6" name="Рисунок 5" descr="16316356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5661248"/>
            <a:ext cx="790575" cy="561975"/>
          </a:xfrm>
          <a:prstGeom prst="rect">
            <a:avLst/>
          </a:prstGeom>
        </p:spPr>
      </p:pic>
      <p:pic>
        <p:nvPicPr>
          <p:cNvPr id="7" name="Рисунок 6" descr="16316356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5661248"/>
            <a:ext cx="790575" cy="561975"/>
          </a:xfrm>
          <a:prstGeom prst="rect">
            <a:avLst/>
          </a:prstGeom>
        </p:spPr>
      </p:pic>
      <p:pic>
        <p:nvPicPr>
          <p:cNvPr id="8" name="Рисунок 7" descr="61175098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5589240"/>
            <a:ext cx="952500" cy="781050"/>
          </a:xfrm>
          <a:prstGeom prst="rect">
            <a:avLst/>
          </a:prstGeom>
        </p:spPr>
      </p:pic>
      <p:sp>
        <p:nvSpPr>
          <p:cNvPr id="9" name="Стрелка вправо 8">
            <a:hlinkClick r:id="rId4" action="ppaction://hlinksldjump"/>
          </p:cNvPr>
          <p:cNvSpPr/>
          <p:nvPr/>
        </p:nvSpPr>
        <p:spPr>
          <a:xfrm>
            <a:off x="8172400" y="6021288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620688"/>
            <a:ext cx="512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 правильный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8713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Какие предложения называются побудительными?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636912"/>
            <a:ext cx="660321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Те, в которых о чём-либо сообщается.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717032"/>
            <a:ext cx="8516177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Те, в которых кого-нибудь побуждают к действию.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4725144"/>
            <a:ext cx="584820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Те, в которых содержится вопрос.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36_1_55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1960" y="5589240"/>
            <a:ext cx="864096" cy="864096"/>
          </a:xfrm>
          <a:prstGeom prst="rect">
            <a:avLst/>
          </a:prstGeom>
        </p:spPr>
      </p:pic>
      <p:pic>
        <p:nvPicPr>
          <p:cNvPr id="9" name="Рисунок 8" descr="61175098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5589240"/>
            <a:ext cx="952500" cy="781050"/>
          </a:xfrm>
          <a:prstGeom prst="rect">
            <a:avLst/>
          </a:prstGeom>
        </p:spPr>
      </p:pic>
      <p:pic>
        <p:nvPicPr>
          <p:cNvPr id="11" name="Рисунок 10" descr="61175098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5589240"/>
            <a:ext cx="965961" cy="792088"/>
          </a:xfrm>
          <a:prstGeom prst="rect">
            <a:avLst/>
          </a:prstGeom>
        </p:spPr>
      </p:pic>
      <p:sp>
        <p:nvSpPr>
          <p:cNvPr id="12" name="Стрелка вправо 11">
            <a:hlinkClick r:id="rId4" action="ppaction://hlinksldjump"/>
          </p:cNvPr>
          <p:cNvSpPr/>
          <p:nvPr/>
        </p:nvSpPr>
        <p:spPr>
          <a:xfrm>
            <a:off x="8172400" y="6021288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620688"/>
            <a:ext cx="512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 правильный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628800"/>
            <a:ext cx="7656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Какие из этих предложений побудительные?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2420888"/>
            <a:ext cx="597548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Что случилось с моими друзьями?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3356992"/>
            <a:ext cx="5398337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Прокатите нас по небу, облака!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4293096"/>
            <a:ext cx="578639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Вдали виднелся белый кораблик.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5229200"/>
            <a:ext cx="606217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Приходи ко мне на день рождения.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003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84368" y="2420888"/>
            <a:ext cx="614948" cy="504055"/>
          </a:xfrm>
          <a:prstGeom prst="rect">
            <a:avLst/>
          </a:prstGeom>
        </p:spPr>
      </p:pic>
      <p:pic>
        <p:nvPicPr>
          <p:cNvPr id="9" name="Рисунок 8" descr="00147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96336" y="3212976"/>
            <a:ext cx="720081" cy="648073"/>
          </a:xfrm>
          <a:prstGeom prst="rect">
            <a:avLst/>
          </a:prstGeom>
        </p:spPr>
      </p:pic>
      <p:pic>
        <p:nvPicPr>
          <p:cNvPr id="10" name="Рисунок 9" descr="00147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84368" y="5013176"/>
            <a:ext cx="796652" cy="716987"/>
          </a:xfrm>
          <a:prstGeom prst="rect">
            <a:avLst/>
          </a:prstGeom>
        </p:spPr>
      </p:pic>
      <p:pic>
        <p:nvPicPr>
          <p:cNvPr id="11" name="Рисунок 10" descr="003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34422" y="4310148"/>
            <a:ext cx="681994" cy="559012"/>
          </a:xfrm>
          <a:prstGeom prst="rect">
            <a:avLst/>
          </a:prstGeom>
        </p:spPr>
      </p:pic>
      <p:sp>
        <p:nvSpPr>
          <p:cNvPr id="12" name="Стрелка вправо 11">
            <a:hlinkClick r:id="rId4" action="ppaction://hlinksldjump"/>
          </p:cNvPr>
          <p:cNvSpPr/>
          <p:nvPr/>
        </p:nvSpPr>
        <p:spPr>
          <a:xfrm>
            <a:off x="8244408" y="6021288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620688"/>
            <a:ext cx="5126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 правильный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484784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Какие предложения могут быть восклицательными?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2204864"/>
            <a:ext cx="644093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Только побудительные предложения.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3140968"/>
            <a:ext cx="727280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Повествовательные и побудительные предложения.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509120"/>
            <a:ext cx="784791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Любые предложения, если они произносятся </a:t>
            </a:r>
          </a:p>
          <a:p>
            <a:pPr algn="ctr"/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с сильным чувством.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36_1_55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3968" y="5661248"/>
            <a:ext cx="628650" cy="628650"/>
          </a:xfrm>
          <a:prstGeom prst="rect">
            <a:avLst/>
          </a:prstGeom>
        </p:spPr>
      </p:pic>
      <p:sp>
        <p:nvSpPr>
          <p:cNvPr id="8" name="Стрелка вправо 7">
            <a:hlinkClick r:id="rId3" action="ppaction://hlinksldjump"/>
          </p:cNvPr>
          <p:cNvSpPr/>
          <p:nvPr/>
        </p:nvSpPr>
        <p:spPr>
          <a:xfrm>
            <a:off x="8244408" y="6093296"/>
            <a:ext cx="61836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9E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9E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6D6B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556792"/>
            <a:ext cx="8223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Какое это предложение по цели высказывания?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620688"/>
            <a:ext cx="5126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 правильный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204864"/>
            <a:ext cx="7101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Как же нам разместить на лодке бегемота?!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800" y="3140968"/>
            <a:ext cx="358713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Повествовательное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4221088"/>
            <a:ext cx="304448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Вопросительное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5229200"/>
            <a:ext cx="286437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Побудительное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64323228_48464139_789_thumb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3645024"/>
            <a:ext cx="1612206" cy="1616247"/>
          </a:xfrm>
          <a:prstGeom prst="rect">
            <a:avLst/>
          </a:prstGeom>
        </p:spPr>
      </p:pic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244408" y="6021288"/>
            <a:ext cx="61836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9E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6D6B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9E2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764704"/>
            <a:ext cx="5126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Выбери правильный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8325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  <a:latin typeface="Arial" pitchFamily="34" charset="0"/>
                <a:cs typeface="Arial" pitchFamily="34" charset="0"/>
              </a:rPr>
              <a:t>Какое из этих предложений повествовательное?</a:t>
            </a:r>
            <a:endParaRPr lang="ru-RU" sz="2800" dirty="0">
              <a:solidFill>
                <a:srgbClr val="35141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564904"/>
            <a:ext cx="226542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</a:rPr>
              <a:t>Берегите лес!</a:t>
            </a:r>
            <a:endParaRPr lang="ru-RU" sz="2800" dirty="0">
              <a:solidFill>
                <a:srgbClr val="35141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573016"/>
            <a:ext cx="4972130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Утром в лесу можно послушать</a:t>
            </a:r>
          </a:p>
          <a:p>
            <a:r>
              <a:rPr lang="ru-RU" sz="2800" dirty="0" smtClean="0"/>
              <a:t> птичий концерт.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013176"/>
            <a:ext cx="5479129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51413"/>
                </a:solidFill>
              </a:rPr>
              <a:t>Вы любите гулять в лесу по утрам?</a:t>
            </a:r>
            <a:endParaRPr lang="ru-RU" sz="2800" dirty="0">
              <a:solidFill>
                <a:srgbClr val="351413"/>
              </a:solidFill>
            </a:endParaRPr>
          </a:p>
        </p:txBody>
      </p:sp>
      <p:pic>
        <p:nvPicPr>
          <p:cNvPr id="7" name="Рисунок 6" descr="m5064.jpg"/>
          <p:cNvPicPr>
            <a:picLocks noChangeAspect="1"/>
          </p:cNvPicPr>
          <p:nvPr/>
        </p:nvPicPr>
        <p:blipFill>
          <a:blip r:embed="rId2" cstate="print">
            <a:grayscl/>
          </a:blip>
          <a:srcRect b="49344"/>
          <a:stretch>
            <a:fillRect/>
          </a:stretch>
        </p:blipFill>
        <p:spPr>
          <a:xfrm>
            <a:off x="6228184" y="2420888"/>
            <a:ext cx="2284848" cy="1584176"/>
          </a:xfrm>
          <a:prstGeom prst="rect">
            <a:avLst/>
          </a:prstGeom>
        </p:spPr>
      </p:pic>
      <p:pic>
        <p:nvPicPr>
          <p:cNvPr id="9" name="Рисунок 8" descr="m5064.jpg"/>
          <p:cNvPicPr>
            <a:picLocks noChangeAspect="1"/>
          </p:cNvPicPr>
          <p:nvPr/>
        </p:nvPicPr>
        <p:blipFill>
          <a:blip r:embed="rId2" cstate="print">
            <a:grayscl/>
          </a:blip>
          <a:srcRect t="50000"/>
          <a:stretch>
            <a:fillRect/>
          </a:stretch>
        </p:blipFill>
        <p:spPr>
          <a:xfrm>
            <a:off x="6228184" y="4005064"/>
            <a:ext cx="2284848" cy="1563653"/>
          </a:xfrm>
          <a:prstGeom prst="rect">
            <a:avLst/>
          </a:prstGeom>
        </p:spPr>
      </p:pic>
      <p:pic>
        <p:nvPicPr>
          <p:cNvPr id="10" name="Рисунок 9" descr="m50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195" y="2420888"/>
            <a:ext cx="2314837" cy="3168352"/>
          </a:xfrm>
          <a:prstGeom prst="rect">
            <a:avLst/>
          </a:prstGeom>
        </p:spPr>
      </p:pic>
      <p:pic>
        <p:nvPicPr>
          <p:cNvPr id="11" name="Рисунок 10" descr="36_7_8[1]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64088" y="3645024"/>
            <a:ext cx="571500" cy="514350"/>
          </a:xfrm>
          <a:prstGeom prst="rect">
            <a:avLst/>
          </a:prstGeom>
        </p:spPr>
      </p:pic>
      <p:sp>
        <p:nvSpPr>
          <p:cNvPr id="13" name="Управляющая кнопка: возврат 12">
            <a:hlinkClick r:id="" action="ppaction://hlinkshowjump?jump=endshow" highlightClick="1"/>
          </p:cNvPr>
          <p:cNvSpPr/>
          <p:nvPr/>
        </p:nvSpPr>
        <p:spPr>
          <a:xfrm>
            <a:off x="8172400" y="6093296"/>
            <a:ext cx="755576" cy="49373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16832"/>
            <a:ext cx="4476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http://www.zoovet.ru/pet/m5064.jpg</a:t>
            </a:r>
            <a:r>
              <a:rPr lang="ru-RU" dirty="0" smtClean="0"/>
              <a:t> - птица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908720"/>
            <a:ext cx="255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Используемые ресурсы: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564904"/>
            <a:ext cx="8321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Ратникова</a:t>
            </a:r>
            <a:r>
              <a:rPr lang="ru-RU" dirty="0" smtClean="0"/>
              <a:t> И. Э. Тесты по русскому языку для 1-3 классов – Мн.: ООО «</a:t>
            </a:r>
            <a:r>
              <a:rPr lang="ru-RU" dirty="0" err="1" smtClean="0"/>
              <a:t>Юнипресс</a:t>
            </a:r>
            <a:r>
              <a:rPr lang="ru-RU" dirty="0" smtClean="0"/>
              <a:t>», </a:t>
            </a:r>
          </a:p>
          <a:p>
            <a:r>
              <a:rPr lang="ru-RU" dirty="0" smtClean="0"/>
              <a:t>2001 – 144 с.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56992"/>
            <a:ext cx="3005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http://smajliki.ru/</a:t>
            </a:r>
            <a:r>
              <a:rPr lang="ru-RU" dirty="0" smtClean="0"/>
              <a:t> - смайлики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149080"/>
            <a:ext cx="2611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http://aida.ucoz.ru/</a:t>
            </a:r>
            <a:r>
              <a:rPr lang="ru-RU" dirty="0" smtClean="0"/>
              <a:t> - фон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246</Words>
  <Application>Microsoft Office PowerPoint</Application>
  <PresentationFormat>Экран (4:3)</PresentationFormat>
  <Paragraphs>47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Тест по теме  «Предложение»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 «Предложение.Словосочетание»</dc:title>
  <dc:creator>Admin</dc:creator>
  <cp:lastModifiedBy>oxana</cp:lastModifiedBy>
  <cp:revision>47</cp:revision>
  <dcterms:created xsi:type="dcterms:W3CDTF">2011-03-26T11:51:38Z</dcterms:created>
  <dcterms:modified xsi:type="dcterms:W3CDTF">2011-12-01T16:13:32Z</dcterms:modified>
</cp:coreProperties>
</file>