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97CC1"/>
    <a:srgbClr val="A1EDFF"/>
    <a:srgbClr val="1993A3"/>
    <a:srgbClr val="6B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0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75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7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5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1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4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3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2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4468-E3F1-4007-BF93-660F3E1645E0}" type="datetimeFigureOut">
              <a:rPr lang="ru-RU" smtClean="0"/>
              <a:t>14.07.2015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D5C0-7D48-4436-8BD6-65689FBE21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8/99/590/99590129_0_9ca16_614bc30_X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305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8198" y="1495870"/>
            <a:ext cx="6552728" cy="39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1520" y="116632"/>
            <a:ext cx="575014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 smtClean="0"/>
              <a:t>                          Тренажёр</a:t>
            </a:r>
          </a:p>
          <a:p>
            <a:pPr eaLnBrk="1" hangingPunct="1"/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jestic"/>
            </a:endParaRPr>
          </a:p>
          <a:p>
            <a:pPr eaLnBrk="1" hangingPunct="1"/>
            <a:endParaRPr lang="ru-RU" altLang="ru-RU" sz="2400" b="1" kern="0" dirty="0">
              <a:solidFill>
                <a:srgbClr val="000000"/>
              </a:solidFill>
              <a:latin typeface="Majestic"/>
            </a:endParaRPr>
          </a:p>
          <a:p>
            <a:pPr eaLnBrk="1" hangingPunct="1"/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jestic"/>
              </a:rPr>
              <a:t>		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В мире</a:t>
            </a:r>
          </a:p>
          <a:p>
            <a:pPr eaLnBrk="1" hangingPunct="1"/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 родственных слов</a:t>
            </a:r>
            <a:endParaRPr lang="ru-RU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/>
            <a:endParaRPr lang="ru-RU" altLang="ru-RU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3051" y="4941168"/>
            <a:ext cx="6400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 smtClean="0"/>
              <a:t>Автор презентации: </a:t>
            </a:r>
            <a:r>
              <a:rPr lang="ru-RU" altLang="ru-RU" sz="1800" dirty="0" smtClean="0"/>
              <a:t>Анищенкова</a:t>
            </a:r>
            <a:r>
              <a:rPr lang="ru-RU" altLang="ru-RU" sz="1800" dirty="0" smtClean="0"/>
              <a:t> Е.Ф.,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 smtClean="0"/>
              <a:t>учитель начальных классов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 smtClean="0"/>
              <a:t>МБОУ «</a:t>
            </a:r>
            <a:r>
              <a:rPr lang="ru-RU" altLang="ru-RU" sz="1800" dirty="0" smtClean="0"/>
              <a:t>Заветненская</a:t>
            </a:r>
            <a:r>
              <a:rPr lang="ru-RU" altLang="ru-RU" sz="1800" dirty="0" smtClean="0"/>
              <a:t> </a:t>
            </a:r>
            <a:r>
              <a:rPr lang="ru-RU" altLang="ru-RU" sz="1800" dirty="0" smtClean="0"/>
              <a:t>сш</a:t>
            </a:r>
            <a:r>
              <a:rPr lang="ru-RU" altLang="ru-RU" sz="1800" dirty="0" smtClean="0"/>
              <a:t> им. Крымских партизан»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 smtClean="0"/>
              <a:t>Республики Крым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dirty="0" smtClean="0"/>
              <a:t>                                                                 2015</a:t>
            </a:r>
            <a:endParaRPr lang="ru-RU" alt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420615" cy="20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44400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дом</a:t>
                      </a:r>
                      <a:endParaRPr lang="ru-RU" sz="36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дым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домовой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домишко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мишка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домик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домбра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домино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домкрат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7502"/>
            <a:ext cx="6336704" cy="31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26996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жёлтый</a:t>
                      </a:r>
                      <a:endParaRPr lang="ru-RU" sz="32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жёлудь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жёлчь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желтизна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жёрдочка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желтеть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жёсткий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желток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жест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408712" cy="3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27550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конечно</a:t>
                      </a:r>
                      <a:endParaRPr lang="ru-RU" sz="32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конь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конёк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конный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икона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конина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конница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конник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конус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DCE6F2"/>
              </a:clrFrom>
              <a:clrTo>
                <a:srgbClr val="DCE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4" y="1573542"/>
            <a:ext cx="6375844" cy="31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43362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молодость</a:t>
                      </a:r>
                      <a:endParaRPr lang="ru-RU" sz="32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молодёжь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молодой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молодняк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молодчик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молодеть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молоко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молот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молочай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408712" cy="31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02204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снег</a:t>
                      </a:r>
                      <a:endParaRPr lang="ru-RU" sz="32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подснеж-ник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снегирь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снежок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снеговик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снежинка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снести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снегурка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снежный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150"/>
            <a:ext cx="6408712" cy="3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1" y="22583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9632" y="468426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Используемые ресурсы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6212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231675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гном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293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209707"/>
            <a:ext cx="106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веточка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327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img1.liveinternet.ru/images/attach/c/8/99/590/99590129_0_9ca16_614bc30_XL.png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526"/>
            <a:ext cx="8540012" cy="53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628800"/>
            <a:ext cx="6480720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Дорогие ребята!</a:t>
            </a:r>
            <a:br>
              <a:rPr lang="ru-RU" sz="3200" dirty="0" smtClean="0"/>
            </a:br>
            <a:r>
              <a:rPr lang="ru-RU" sz="3200" dirty="0" smtClean="0"/>
              <a:t>Я приготовил для вас задания, где вы проверите свои знания по теме «Родственные слова». Проверить свой ответ вы можете, нажав на моё изображение.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208893"/>
            <a:ext cx="3240360" cy="27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92488"/>
              </p:ext>
            </p:extLst>
          </p:nvPr>
        </p:nvGraphicFramePr>
        <p:xfrm>
          <a:off x="395536" y="1196752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гусеница</a:t>
                      </a:r>
                      <a:endParaRPr lang="ru-RU" sz="40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густой</a:t>
                      </a:r>
                      <a:endParaRPr lang="ru-RU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гусята</a:t>
                      </a:r>
                      <a:endParaRPr lang="ru-RU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гусли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гусиный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гусь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гусак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гусар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мангуст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4" y="1196752"/>
            <a:ext cx="6324600" cy="30865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865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24558"/>
              </p:ext>
            </p:extLst>
          </p:nvPr>
        </p:nvGraphicFramePr>
        <p:xfrm>
          <a:off x="467544" y="1614304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лес</a:t>
                      </a:r>
                      <a:endParaRPr lang="ru-RU" sz="40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лестница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прелесть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лесок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лесник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перелесок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леска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лесть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лесная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6324600" cy="30561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3955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54928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ворона</a:t>
                      </a:r>
                      <a:endParaRPr lang="ru-RU" sz="40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ворота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воротить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воронёнок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воровка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воротник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вороний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воронка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ворожить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6336704" cy="31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5640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4000" b="0" dirty="0" smtClean="0"/>
                        <a:t>лето</a:t>
                      </a:r>
                      <a:endParaRPr lang="ru-RU" sz="40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лепка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летать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лётчик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лёгкий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летучий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перелёт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леденеть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лёгочный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66456"/>
            <a:ext cx="6372200" cy="31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7403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61299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корм</a:t>
                      </a:r>
                      <a:endParaRPr lang="ru-RU" sz="32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кормушка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кормёжка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кормилец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покормил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корка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кормчий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коровник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коробка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408712" cy="31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14243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белый</a:t>
                      </a:r>
                      <a:endParaRPr lang="ru-RU" sz="36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беленький</a:t>
                      </a:r>
                      <a:endParaRPr lang="ru-RU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белуха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белка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белиберда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беляши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побелка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белорус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бельгийцы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6061"/>
            <a:ext cx="6408712" cy="31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90936"/>
              </p:ext>
            </p:extLst>
          </p:nvPr>
        </p:nvGraphicFramePr>
        <p:xfrm>
          <a:off x="457200" y="1600200"/>
          <a:ext cx="6313984" cy="3096344"/>
        </p:xfrm>
        <a:graphic>
          <a:graphicData uri="http://schemas.openxmlformats.org/drawingml/2006/table">
            <a:tbl>
              <a:tblPr/>
              <a:tblGrid>
                <a:gridCol w="2149624"/>
                <a:gridCol w="2046450"/>
                <a:gridCol w="2117910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водяной</a:t>
                      </a:r>
                      <a:endParaRPr lang="ru-RU" sz="3600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вода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перевод</a:t>
                      </a:r>
                      <a:endParaRPr lang="ru-RU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водитель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водоросль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заводы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водевиль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воевода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водящий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47800" y="61913"/>
            <a:ext cx="6934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Majestic" pitchFamily="66" charset="0"/>
              </a:defRPr>
            </a:lvl9pPr>
          </a:lstStyle>
          <a:p>
            <a:pPr eaLnBrk="1" hangingPunct="1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ajestic"/>
              </a:rPr>
              <a:t>Найдите родственные слова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60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1" y="5949280"/>
            <a:ext cx="8588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8349"/>
            <a:ext cx="6372198" cy="31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181</Words>
  <Application>Microsoft Office PowerPoint</Application>
  <PresentationFormat>Экран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Microsoft Office</cp:lastModifiedBy>
  <cp:revision>31</cp:revision>
  <dcterms:created xsi:type="dcterms:W3CDTF">2015-06-29T13:39:14Z</dcterms:created>
  <dcterms:modified xsi:type="dcterms:W3CDTF">2015-07-14T12:10:38Z</dcterms:modified>
</cp:coreProperties>
</file>