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4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Заковряжина В.Б.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79512" y="6453336"/>
            <a:ext cx="11560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Заковряжина В.Б.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12360" y="6453336"/>
            <a:ext cx="1162472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a%20href=%22http:/linda6035.ucoz.ru/%22%20title=%22&#1050;&#1086;&#1087;&#1080;&#1083;&#1086;&#1095;&#1082;&#1072;%22%3e%3cimg%20alt=%22%22%20src=%22http:/linda6035.ucoz.ru/_tbkp/shapka_2.png%20%22%20title=%22&#1050;&#1086;&#1087;&#1080;&#1083;&#1086;&#1095;&#1082;&#1072;%22%3e%3c/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baby-scool.narod.ru/media/book/img/foto/pisateli_19_12_t.jpg" TargetMode="External"/><Relationship Id="rId13" Type="http://schemas.openxmlformats.org/officeDocument/2006/relationships/hyperlink" Target="http://buz-gimn1.ucoz.ru/images/2012_2013_2/novyj_risunok-9.png" TargetMode="External"/><Relationship Id="rId3" Type="http://schemas.openxmlformats.org/officeDocument/2006/relationships/hyperlink" Target="http://news.careerwise.ie/wp-content/uploads/2013/02/ICT-Graduates.jpg" TargetMode="External"/><Relationship Id="rId7" Type="http://schemas.openxmlformats.org/officeDocument/2006/relationships/hyperlink" Target="http://buz-gimn1.ucoz.ru/images/2012_2013_2/novyj_risunok-10.png" TargetMode="External"/><Relationship Id="rId12" Type="http://schemas.openxmlformats.org/officeDocument/2006/relationships/hyperlink" Target="http://pandia.ru/text/79/470/images/image002_8.jpg" TargetMode="External"/><Relationship Id="rId2" Type="http://schemas.openxmlformats.org/officeDocument/2006/relationships/hyperlink" Target="http://pinbook.me/wp-content/uploads/2015/11/bookshelfpptbackground-1447673276c8lp4.jpg" TargetMode="External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etsad-kitty.ru/uploads/posts/2009-05/thumbs/1243787419_img186.jpg" TargetMode="External"/><Relationship Id="rId11" Type="http://schemas.openxmlformats.org/officeDocument/2006/relationships/hyperlink" Target="http://baby-scool.narod.ru/media/book/img/foto/pisateli_20_04_t.jpg" TargetMode="External"/><Relationship Id="rId5" Type="http://schemas.openxmlformats.org/officeDocument/2006/relationships/hyperlink" Target="http://detsad-kitty.ru/uploads/posts/2009-05/thumbs/1243787401_img192.jpg" TargetMode="External"/><Relationship Id="rId15" Type="http://schemas.openxmlformats.org/officeDocument/2006/relationships/hyperlink" Target="http://linda6035.ucoz.ru/" TargetMode="External"/><Relationship Id="rId10" Type="http://schemas.openxmlformats.org/officeDocument/2006/relationships/hyperlink" Target="http://www.top68.ru/sites/default/files/article-images/2012/03/28/top68.ru-skazochnik-literaturoved-kritik-8777.jpg" TargetMode="External"/><Relationship Id="rId4" Type="http://schemas.openxmlformats.org/officeDocument/2006/relationships/hyperlink" Target="http://detsad-kitty.ru/uploads/posts/2009-05/thumbs/1243787396_img190.jpg" TargetMode="External"/><Relationship Id="rId9" Type="http://schemas.openxmlformats.org/officeDocument/2006/relationships/hyperlink" Target="http://www.baby-scool.narod.ru/media/book/img/foto/pisateli_20_02.jpg" TargetMode="External"/><Relationship Id="rId14" Type="http://schemas.openxmlformats.org/officeDocument/2006/relationships/hyperlink" Target="http://www.it-n.ru/communities.aspx?cat_no=13748&amp;d_no=222265&amp;ext=Attachment.aspx?Id=970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Зачётная работа № 3 выполнена в рамках МК</a:t>
            </a:r>
            <a:br>
              <a:rPr lang="ru-RU" sz="1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Технологический приём «Анимированная </a:t>
            </a:r>
            <a:r>
              <a:rPr lang="ru-RU" sz="1600" dirty="0" err="1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сорбонка</a:t>
            </a: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» </a:t>
            </a:r>
            <a:br>
              <a:rPr lang="ru-RU" sz="1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                 на сайте  </a:t>
            </a:r>
            <a:r>
              <a:rPr lang="ru-RU" sz="16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Копилочка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Тренажёр</a:t>
            </a:r>
          </a:p>
          <a:p>
            <a:pPr algn="ctr"/>
            <a:r>
              <a:rPr lang="ru-RU" sz="4400" dirty="0" smtClean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«Детские писатели и поэты»</a:t>
            </a:r>
          </a:p>
          <a:p>
            <a:pPr algn="ctr"/>
            <a:r>
              <a:rPr lang="ru-RU" sz="2400" dirty="0" smtClean="0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1 класс</a:t>
            </a:r>
          </a:p>
          <a:p>
            <a:pPr algn="ctr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Автор: Заковряжина Вера Борисовна,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МБОУ Бискамжинская СОШ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Аскизского района, Республики Хакасия</a:t>
            </a:r>
          </a:p>
          <a:p>
            <a:pPr algn="ctr"/>
            <a:endParaRPr lang="ru-RU" dirty="0"/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16416" y="6373368"/>
            <a:ext cx="504056" cy="484632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16" y="6373368"/>
            <a:ext cx="504056" cy="484632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700808"/>
            <a:ext cx="2304256" cy="1296144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Виталий Валентинович Бианки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Пушкин Александр Сергеевич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10а.jpg"/>
          <p:cNvPicPr>
            <a:picLocks noChangeAspect="1"/>
          </p:cNvPicPr>
          <p:nvPr/>
        </p:nvPicPr>
        <p:blipFill>
          <a:blip r:embed="rId2" cstate="print"/>
          <a:srcRect r="5197" b="5901"/>
          <a:stretch>
            <a:fillRect/>
          </a:stretch>
        </p:blipFill>
        <p:spPr>
          <a:xfrm>
            <a:off x="3347864" y="1052736"/>
            <a:ext cx="2081011" cy="25922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михалков.jpg"/>
          <p:cNvPicPr>
            <a:picLocks noChangeAspect="1"/>
          </p:cNvPicPr>
          <p:nvPr/>
        </p:nvPicPr>
        <p:blipFill>
          <a:blip r:embed="rId2" cstate="print"/>
          <a:srcRect b="11146"/>
          <a:stretch>
            <a:fillRect/>
          </a:stretch>
        </p:blipFill>
        <p:spPr>
          <a:xfrm>
            <a:off x="3347864" y="1052736"/>
            <a:ext cx="2190659" cy="25922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16" y="6373368"/>
            <a:ext cx="504056" cy="484632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700808"/>
            <a:ext cx="2304256" cy="1296144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Михалков Сергей Владимирович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Некрасов Николай Алексеевич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0152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маршак.png"/>
          <p:cNvPicPr>
            <a:picLocks noChangeAspect="1"/>
          </p:cNvPicPr>
          <p:nvPr/>
        </p:nvPicPr>
        <p:blipFill>
          <a:blip r:embed="rId2" cstate="print"/>
          <a:srcRect r="7884" b="5901"/>
          <a:stretch>
            <a:fillRect/>
          </a:stretch>
        </p:blipFill>
        <p:spPr>
          <a:xfrm>
            <a:off x="3419872" y="908720"/>
            <a:ext cx="2024505" cy="2592287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16" y="6373368"/>
            <a:ext cx="504056" cy="484632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700808"/>
            <a:ext cx="2304256" cy="1296144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Самуил Яковлевич Маршак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Житков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Борис Степанович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4а.jpg"/>
          <p:cNvPicPr>
            <a:picLocks noChangeAspect="1"/>
          </p:cNvPicPr>
          <p:nvPr/>
        </p:nvPicPr>
        <p:blipFill>
          <a:blip r:embed="rId2" cstate="print"/>
          <a:srcRect b="10901"/>
          <a:stretch>
            <a:fillRect/>
          </a:stretch>
        </p:blipFill>
        <p:spPr>
          <a:xfrm>
            <a:off x="3347864" y="1124744"/>
            <a:ext cx="2223655" cy="25922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16" y="6373368"/>
            <a:ext cx="504056" cy="484632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700808"/>
            <a:ext cx="2304256" cy="1296144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Антон Павлович Чехов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Николай Иванович  Сладков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1772816"/>
            <a:ext cx="27126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Спасибо!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>
            <a:hlinkClick r:id="" action="ppaction://hlinkshowjump?jump=endshow"/>
          </p:cNvPr>
          <p:cNvSpPr/>
          <p:nvPr/>
        </p:nvSpPr>
        <p:spPr>
          <a:xfrm>
            <a:off x="4139952" y="6237312"/>
            <a:ext cx="1368152" cy="404664"/>
          </a:xfrm>
          <a:prstGeom prst="rect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1196752"/>
            <a:ext cx="1895241" cy="25922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7129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Источники:</a:t>
            </a: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 -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http://pinbook.me/wp-content/uploads/2015/11/bookshelfpptbackground-1447673276c8lp4.jpg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Совёнок -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http://news.careerwise.ie/wp-content/uploads/2013/02/ICT-Graduates.jpg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Ушинский К.Д. -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http://detsad-kitty.ru/uploads/posts/2009-05/thumbs/1243787396_img190.jpg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Лермонтов М.Ю. -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http://detsad-kitty.ru/uploads/posts/2009-05/thumbs/1243787401_img192.jpg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Пушкин А.С. -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http://detsad-kitty.ru/uploads/posts/2009-05/thumbs/1243787419_img186.jpg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Носов Н.Н. -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http://buz-gimn1.ucoz.ru/images/2012_2013_2/novyj_risunok-10.png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Толстой Л.Н. – 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http://baby-scool.narod.ru/media/book/img/foto/pisateli_19_12_t.jpg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А.Л. -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http://www.baby-scool.narod.ru/media/book/img/foto/pisateli_20_02.jpg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Чуковский К.И. – 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http://www.top68.ru/sites/default/files/article-images/2012/03/28/top68.ru-skazochnik-literaturoved-kritik-8777.jpg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Бианки В.В. - 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http://baby-scool.narod.ru/media/book/img/foto/pisateli_20_04_t.jpg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Михалков С. В. -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http://pandia.ru/text/79/470/images/image002_8.jpg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Маршак С.Я. - </a:t>
            </a:r>
            <a:r>
              <a:rPr lang="en-US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http://buz-gimn1.ucoz.ru/images/2012_2013_2/novyj_risunok-9.png</a:t>
            </a:r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Аствацатуров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Г.О. Технологический прием «Анимированная </a:t>
            </a:r>
            <a:r>
              <a:rPr lang="ru-RU" sz="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–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http://www.it-n.ru/communities.aspx?cat_no=13748&amp;d_no=222265&amp;ext=Attachment.aspx?Id=97001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u="sng" dirty="0" smtClean="0"/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Работа выполнена в рамках мастер-класса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"Технологический приём "Анимированная </a:t>
            </a:r>
            <a:r>
              <a:rPr lang="ru-RU" sz="1200" b="1" dirty="0" err="1" smtClean="0">
                <a:solidFill>
                  <a:srgbClr val="FF0000"/>
                </a:solidFill>
              </a:rPr>
              <a:t>сорбонка</a:t>
            </a:r>
            <a:r>
              <a:rPr lang="ru-RU" sz="1200" b="1" dirty="0" smtClean="0">
                <a:solidFill>
                  <a:srgbClr val="FF0000"/>
                </a:solidFill>
              </a:rPr>
              <a:t>".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Ведущий мастер-класса :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 учитель начальных классов Фокина Лидия Петровна</a:t>
            </a:r>
          </a:p>
          <a:p>
            <a:pPr algn="ctr"/>
            <a:r>
              <a:rPr lang="ru-RU" sz="1200" b="1" dirty="0" smtClean="0">
                <a:solidFill>
                  <a:srgbClr val="C00000"/>
                </a:solidFill>
                <a:hlinkClick r:id="rId15"/>
              </a:rPr>
              <a:t>http://linda6035.ucoz.ru/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омой 2">
            <a:hlinkClick r:id="rId16" action="ppaction://hlinksldjump" highlightClick="1"/>
          </p:cNvPr>
          <p:cNvSpPr/>
          <p:nvPr/>
        </p:nvSpPr>
        <p:spPr>
          <a:xfrm>
            <a:off x="8532440" y="6021288"/>
            <a:ext cx="432048" cy="665262"/>
          </a:xfrm>
          <a:prstGeom prst="actionButtonHome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ова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484784"/>
            <a:ext cx="1717284" cy="23488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11960" y="6309320"/>
            <a:ext cx="1152128" cy="360040"/>
          </a:xfrm>
          <a:prstGeom prst="rect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Начать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04664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Дорогой друг!</a:t>
            </a:r>
          </a:p>
          <a:p>
            <a:pPr indent="457200" algn="just"/>
            <a:r>
              <a:rPr lang="ru-RU" sz="2400" dirty="0" smtClean="0">
                <a:solidFill>
                  <a:srgbClr val="663300"/>
                </a:solidFill>
                <a:latin typeface="Monotype Corsiva" pitchFamily="66" charset="0"/>
              </a:rPr>
              <a:t>Я, Мудрый Совёнок, очень люблю читать книги! И думаю, что ты тоже. </a:t>
            </a:r>
          </a:p>
          <a:p>
            <a:pPr indent="457200" algn="just"/>
            <a:r>
              <a:rPr lang="ru-RU" sz="2400" dirty="0" smtClean="0">
                <a:solidFill>
                  <a:srgbClr val="663300"/>
                </a:solidFill>
                <a:latin typeface="Monotype Corsiva" pitchFamily="66" charset="0"/>
              </a:rPr>
              <a:t>А знаете ли ты детских писателей и поэтов так же, как я? Давай себя проверим! </a:t>
            </a:r>
          </a:p>
          <a:p>
            <a:pPr indent="457200" algn="just"/>
            <a:r>
              <a:rPr lang="ru-RU" sz="2400" dirty="0" smtClean="0">
                <a:solidFill>
                  <a:srgbClr val="663300"/>
                </a:solidFill>
                <a:latin typeface="Monotype Corsiva" pitchFamily="66" charset="0"/>
              </a:rPr>
              <a:t>Я показываю портрет, а ты называешь фамилию и имя. Проверить себя можно, если щёлкнуть по нужной карточке. </a:t>
            </a:r>
          </a:p>
          <a:p>
            <a:pPr indent="457200" algn="just"/>
            <a:r>
              <a:rPr lang="ru-RU" sz="2400" dirty="0" smtClean="0">
                <a:solidFill>
                  <a:srgbClr val="663300"/>
                </a:solidFill>
                <a:latin typeface="Monotype Corsiva" pitchFamily="66" charset="0"/>
              </a:rPr>
              <a:t>Переход на следующий слайд при помощи стрелки  </a:t>
            </a:r>
          </a:p>
          <a:p>
            <a:pPr indent="457200" algn="ctr"/>
            <a:r>
              <a:rPr lang="ru-RU" sz="2400" b="1" dirty="0" smtClean="0">
                <a:solidFill>
                  <a:srgbClr val="FFC000"/>
                </a:solidFill>
                <a:latin typeface="Monotype Corsiva" pitchFamily="66" charset="0"/>
              </a:rPr>
              <a:t>Удачи тебе!</a:t>
            </a:r>
            <a:endParaRPr lang="ru-RU" sz="2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532440" y="3356992"/>
            <a:ext cx="432048" cy="412624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347864" y="908720"/>
            <a:ext cx="2192482" cy="25922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16" y="6373368"/>
            <a:ext cx="504056" cy="484632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700808"/>
            <a:ext cx="2304256" cy="1296144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Ушинский Константин Дмитриевич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Некрасов Николай Алексеевич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347864" y="908720"/>
            <a:ext cx="2135777" cy="25922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16" y="6373368"/>
            <a:ext cx="504056" cy="484632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700808"/>
            <a:ext cx="2304256" cy="1296144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Лермонтов Михаил Юрьевич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Толстой Алексей Николаевич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а.jpg"/>
          <p:cNvPicPr>
            <a:picLocks noChangeAspect="1"/>
          </p:cNvPicPr>
          <p:nvPr/>
        </p:nvPicPr>
        <p:blipFill>
          <a:blip r:embed="rId2" cstate="print"/>
          <a:srcRect r="8387" b="19001"/>
          <a:stretch>
            <a:fillRect/>
          </a:stretch>
        </p:blipFill>
        <p:spPr>
          <a:xfrm>
            <a:off x="3347864" y="1124744"/>
            <a:ext cx="2125695" cy="25922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16" y="6373368"/>
            <a:ext cx="504056" cy="484632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700808"/>
            <a:ext cx="2304256" cy="1296144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Пушкин Александр Сергеевич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Чехов Антон Павлович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6а.png"/>
          <p:cNvPicPr>
            <a:picLocks noChangeAspect="1"/>
          </p:cNvPicPr>
          <p:nvPr/>
        </p:nvPicPr>
        <p:blipFill>
          <a:blip r:embed="rId2" cstate="print"/>
          <a:srcRect l="7867" t="3801" r="15766" b="8001"/>
          <a:stretch>
            <a:fillRect/>
          </a:stretch>
        </p:blipFill>
        <p:spPr>
          <a:xfrm>
            <a:off x="3491880" y="980728"/>
            <a:ext cx="1964060" cy="25922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16" y="6373368"/>
            <a:ext cx="504056" cy="484632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700808"/>
            <a:ext cx="2304256" cy="1296144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Носов Николай Николаевич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Шим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Эдуард Юрьевич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7а.jpg"/>
          <p:cNvPicPr>
            <a:picLocks noChangeAspect="1"/>
          </p:cNvPicPr>
          <p:nvPr/>
        </p:nvPicPr>
        <p:blipFill>
          <a:blip r:embed="rId2" cstate="print"/>
          <a:srcRect r="6691" b="6951"/>
          <a:stretch>
            <a:fillRect/>
          </a:stretch>
        </p:blipFill>
        <p:spPr>
          <a:xfrm>
            <a:off x="3419872" y="1052736"/>
            <a:ext cx="2090554" cy="25922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16" y="6373368"/>
            <a:ext cx="504056" cy="484632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700808"/>
            <a:ext cx="2304256" cy="1296144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Толстой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 Николаевич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Чуковский Корней Иванович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а.jpg"/>
          <p:cNvPicPr>
            <a:picLocks noChangeAspect="1"/>
          </p:cNvPicPr>
          <p:nvPr/>
        </p:nvPicPr>
        <p:blipFill>
          <a:blip r:embed="rId2" cstate="print"/>
          <a:srcRect l="3879" r="5197" b="6951"/>
          <a:stretch>
            <a:fillRect/>
          </a:stretch>
        </p:blipFill>
        <p:spPr>
          <a:xfrm>
            <a:off x="3419872" y="908720"/>
            <a:ext cx="2018375" cy="2592288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16" y="6373368"/>
            <a:ext cx="504056" cy="484632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700808"/>
            <a:ext cx="2304256" cy="1296144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Агния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Львовна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Цветаева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Марина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9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052736"/>
            <a:ext cx="2190659" cy="2592287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8316416" y="6373368"/>
            <a:ext cx="504056" cy="484632"/>
          </a:xfrm>
          <a:prstGeom prst="rightArrow">
            <a:avLst/>
          </a:prstGeom>
          <a:solidFill>
            <a:srgbClr val="D5B43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2160" y="1700808"/>
            <a:ext cx="2304256" cy="1296144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Корней Иванович Чуковский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Ой!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Лермонтов Михаил Юрьевич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12160" y="1700808"/>
            <a:ext cx="2304256" cy="1296000"/>
          </a:xfrm>
          <a:prstGeom prst="roundRect">
            <a:avLst/>
          </a:prstGeom>
          <a:solidFill>
            <a:srgbClr val="D5B43D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284</Words>
  <Application>Microsoft Office PowerPoint</Application>
  <PresentationFormat>Экран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вера</cp:lastModifiedBy>
  <cp:revision>44</cp:revision>
  <dcterms:created xsi:type="dcterms:W3CDTF">2016-02-29T13:42:42Z</dcterms:created>
  <dcterms:modified xsi:type="dcterms:W3CDTF">2016-03-03T15:00:11Z</dcterms:modified>
</cp:coreProperties>
</file>