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8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7537-C69F-4679-AA35-CB310D7256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146F-56AE-41CD-8A13-662FA858B5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2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E864-E9EC-48FE-A88E-4978F7FEA3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BE3B8-7679-403A-AA9A-3A14034CD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F756-615F-49E6-9AF0-F1FD6EE1C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1730-08AD-406A-A946-160C2D2D07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4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D7537-C69F-4679-AA35-CB310D7256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D146F-56AE-41CD-8A13-662FA858B5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69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4298E-0DD8-42A9-97EE-75E65A4EC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CE34-8EDB-4562-A038-30EF35F4FE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2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E1A5-E9A4-4281-91A9-6431D5C96D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C91D5-D4D7-452C-B928-3EA91D3FC5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96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D397-70C2-4072-89E8-A825A2DB7C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78C5-BA9E-4F38-A721-0CD9CFB4FB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0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6378-31A7-4C37-8632-60E51399E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4C96-DCF4-40C8-B08C-A7D7C3061B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3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4BF53-D7C3-4763-977C-8ACA9B8A28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31FE-8650-400E-816E-D51F5F030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69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FF7F7-DB65-40FE-A491-ABE6548AA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4EF5-E1BE-4206-BCAF-2B083E1268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40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16394-A4A8-43AC-A38D-26D0EFF665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27D9-7A48-4185-9391-3F117F1739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5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4298E-0DD8-42A9-97EE-75E65A4EC1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ACE34-8EDB-4562-A038-30EF35F4FE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39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B9B53-5021-4C9F-ADF9-8B95257AC2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6432-F8BB-4041-ACAB-15613A4B85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58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E864-E9EC-48FE-A88E-4978F7FEA3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BE3B8-7679-403A-AA9A-3A14034CDB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12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F756-615F-49E6-9AF0-F1FD6EE1CE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91730-08AD-406A-A946-160C2D2D07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E1A5-E9A4-4281-91A9-6431D5C96D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C91D5-D4D7-452C-B928-3EA91D3FC5E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4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D397-70C2-4072-89E8-A825A2DB7CF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78C5-BA9E-4F38-A721-0CD9CFB4FB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6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6378-31A7-4C37-8632-60E51399E9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64C96-DCF4-40C8-B08C-A7D7C3061B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3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4BF53-D7C3-4763-977C-8ACA9B8A28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31FE-8650-400E-816E-D51F5F0302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8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FF7F7-DB65-40FE-A491-ABE6548AAC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4EF5-E1BE-4206-BCAF-2B083E1268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16394-A4A8-43AC-A38D-26D0EFF665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27D9-7A48-4185-9391-3F117F1739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47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B9B53-5021-4C9F-ADF9-8B95257AC20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6432-F8BB-4041-ACAB-15613A4B85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5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DA90BC-3C7F-4784-9994-E26C78D75B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AA689D-6758-4E69-9643-67C6691F5B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1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DA90BC-3C7F-4784-9994-E26C78D75B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AA689D-6758-4E69-9643-67C6691F5B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2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Содержимое 3" descr="Рисунок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" r="2272" b="2557"/>
          <a:stretch>
            <a:fillRect/>
          </a:stretch>
        </p:blipFill>
        <p:spPr>
          <a:xfrm>
            <a:off x="0" y="0"/>
            <a:ext cx="9144000" cy="6856413"/>
          </a:xfrm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500187"/>
          </a:xfrm>
        </p:spPr>
        <p:txBody>
          <a:bodyPr/>
          <a:lstStyle/>
          <a:p>
            <a:r>
              <a:rPr lang="ru-RU" dirty="0" smtClean="0"/>
              <a:t>Пернатые друзья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3140968"/>
            <a:ext cx="5472608" cy="100811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Викторина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 для 1 классов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4365104"/>
            <a:ext cx="3096344" cy="12241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Подготовила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учитель начальных классов  МБОУ СОШ №2 г.Лысково Баринова Елена Викторовна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Воробей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988840"/>
            <a:ext cx="3816424" cy="2376264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каждом городской дворе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на радость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детворе.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Птичку эту ты не бей!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Эта птичка…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8068" r="2302"/>
          <a:stretch/>
        </p:blipFill>
        <p:spPr bwMode="auto">
          <a:xfrm>
            <a:off x="4565650" y="2026984"/>
            <a:ext cx="3808080" cy="343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   Грач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988840"/>
            <a:ext cx="3954090" cy="2190254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весне к нам с юга мчится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Чёрная, как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ворон, птица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деревьев наших врач 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Ест букашек разных…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25504"/>
            <a:ext cx="3455289" cy="285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                           Соловей</a:t>
            </a: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132856"/>
            <a:ext cx="3882082" cy="1944216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Кто без нот и без свирели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Лучше всех выводит трели?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Голосистее,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нежней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Кто же это?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3217" r="23462" b="5114"/>
          <a:stretch/>
        </p:blipFill>
        <p:spPr bwMode="auto">
          <a:xfrm>
            <a:off x="5220072" y="1740650"/>
            <a:ext cx="2587925" cy="443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   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 Щеглы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916832"/>
            <a:ext cx="3744416" cy="2369424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лужах – отраженье тучи,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Дни по-прежнему теплы.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репейнике колючем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Ищут семечки…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4" t="12321" r="5938" b="2680"/>
          <a:stretch/>
        </p:blipFill>
        <p:spPr bwMode="auto">
          <a:xfrm>
            <a:off x="4532433" y="1916832"/>
            <a:ext cx="3616995" cy="409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Грачи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44824"/>
            <a:ext cx="4098106" cy="2441432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Листья медленно с крон облетают,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мороз приударил в ночи.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Собираются в шумные стаи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дальней дорогой…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017963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ru-RU" dirty="0" smtClean="0"/>
              <a:t>2 тур </a:t>
            </a:r>
            <a:br>
              <a:rPr lang="ru-RU" dirty="0" smtClean="0"/>
            </a:br>
            <a:r>
              <a:rPr lang="ru-RU" dirty="0" smtClean="0"/>
              <a:t>«Буква </a:t>
            </a:r>
            <a:r>
              <a:rPr lang="ru-RU" dirty="0"/>
              <a:t>заблудилась»</a:t>
            </a:r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Игрокам </a:t>
            </a:r>
            <a:r>
              <a:rPr lang="ru-RU" dirty="0">
                <a:solidFill>
                  <a:srgbClr val="0000FF"/>
                </a:solidFill>
                <a:latin typeface="Monotype Corsiva" pitchFamily="66" charset="0"/>
              </a:rPr>
              <a:t>необходимо заменить одну букву в слове так, чтобы получилось название птицы.</a:t>
            </a: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2571744"/>
            <a:ext cx="6840760" cy="287348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Чашка (Чайка)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Капля (Цапля)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Осёл (Орёл)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Лист (Аист)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Морока (Сорока)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Борона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Ворона)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Сазан (Фазан)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Лебеда (Лебедь)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Граф (Грач)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Куница (Курица)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2708920"/>
            <a:ext cx="176419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66450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07" y="4296675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42589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19189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49414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782139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6" y="4312363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5" y="4842588"/>
            <a:ext cx="178593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тур «Угадай-ка</a:t>
            </a:r>
            <a:r>
              <a:rPr lang="ru-RU" dirty="0"/>
              <a:t>»</a:t>
            </a:r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16832"/>
            <a:ext cx="3816424" cy="2088232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Название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какой другой птицы спрятано в слове «жаворонок»? 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(Ворон)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16724" r="5517"/>
          <a:stretch/>
        </p:blipFill>
        <p:spPr bwMode="auto">
          <a:xfrm>
            <a:off x="4565650" y="2060848"/>
            <a:ext cx="3821395" cy="30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204864"/>
            <a:ext cx="3460374" cy="2081392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Добавьте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одну букву к названию русской реки, чтобы получилось название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птицы.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(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Иволга)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4134398" cy="35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132856"/>
            <a:ext cx="3388366" cy="2153400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Какая </a:t>
            </a:r>
            <a:r>
              <a:rPr lang="ru-RU" sz="2400" dirty="0">
                <a:solidFill>
                  <a:schemeClr val="tx1"/>
                </a:solidFill>
              </a:rPr>
              <a:t>из наших птиц быстрее всех летает? </a:t>
            </a:r>
            <a:endParaRPr lang="ru-RU" sz="2400" dirty="0" smtClean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                     (</a:t>
            </a:r>
            <a:r>
              <a:rPr lang="ru-RU" sz="2400" dirty="0">
                <a:solidFill>
                  <a:schemeClr val="tx1"/>
                </a:solidFill>
              </a:rPr>
              <a:t>Стриж)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33337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348880"/>
            <a:ext cx="3316358" cy="1937376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Какая </a:t>
            </a:r>
            <a:r>
              <a:rPr lang="ru-RU" sz="2400" dirty="0">
                <a:solidFill>
                  <a:schemeClr val="tx1"/>
                </a:solidFill>
              </a:rPr>
              <a:t>самая маленькая птичка в нашей стране</a:t>
            </a:r>
            <a:r>
              <a:rPr lang="ru-RU" sz="2400" dirty="0" smtClean="0">
                <a:solidFill>
                  <a:schemeClr val="tx1"/>
                </a:solidFill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                         (</a:t>
            </a:r>
            <a:r>
              <a:rPr lang="ru-RU" sz="2400" dirty="0">
                <a:solidFill>
                  <a:schemeClr val="tx1"/>
                </a:solidFill>
              </a:rPr>
              <a:t>Королёк)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1" r="6221"/>
          <a:stretch/>
        </p:blipFill>
        <p:spPr bwMode="auto">
          <a:xfrm>
            <a:off x="4283968" y="2060848"/>
            <a:ext cx="394993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600200"/>
            <a:ext cx="8064896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Всего на Земле около 8500 видов птиц. Существуют: лесные, городские, болотные, птицы открытых пространств и культурных ландшафтов, странствующие. Питаясь насекомыми и грызунами, они сдерживают их численность и защищают сельскохозяйственные культуры от вредителей. Употребляя плоды, ягоды и семена растений, птицы способствуют их расселению. </a:t>
            </a: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5773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276872"/>
            <a:ext cx="3312368" cy="2009384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Птенцы </a:t>
            </a:r>
            <a:r>
              <a:rPr lang="ru-RU" sz="2400" dirty="0">
                <a:solidFill>
                  <a:schemeClr val="tx1"/>
                </a:solidFill>
              </a:rPr>
              <a:t>какой птицы не знают матери? </a:t>
            </a:r>
            <a:endParaRPr lang="ru-RU" sz="2400" dirty="0" smtClean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            (Кукушка)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4575" r="11294"/>
          <a:stretch/>
        </p:blipFill>
        <p:spPr bwMode="auto">
          <a:xfrm>
            <a:off x="4067944" y="2060848"/>
            <a:ext cx="4264576" cy="371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060848"/>
            <a:ext cx="3240360" cy="2225408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У </a:t>
            </a:r>
            <a:r>
              <a:rPr lang="ru-RU" sz="2400" dirty="0">
                <a:solidFill>
                  <a:schemeClr val="tx1"/>
                </a:solidFill>
              </a:rPr>
              <a:t>какой птицы самый длинный язык</a:t>
            </a:r>
            <a:r>
              <a:rPr lang="ru-RU" sz="2400" dirty="0" smtClean="0">
                <a:solidFill>
                  <a:schemeClr val="tx1"/>
                </a:solidFill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      </a:t>
            </a:r>
            <a:r>
              <a:rPr lang="ru-RU" sz="2400" dirty="0">
                <a:solidFill>
                  <a:schemeClr val="tx1"/>
                </a:solidFill>
              </a:rPr>
              <a:t>(У дятла – до 15 </a:t>
            </a:r>
            <a:r>
              <a:rPr lang="ru-RU" sz="2400" dirty="0" smtClean="0">
                <a:solidFill>
                  <a:schemeClr val="tx1"/>
                </a:solidFill>
              </a:rPr>
              <a:t>см)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5" r="23362"/>
          <a:stretch/>
        </p:blipFill>
        <p:spPr bwMode="auto">
          <a:xfrm>
            <a:off x="5004048" y="1844824"/>
            <a:ext cx="3000323" cy="404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060848"/>
            <a:ext cx="3460374" cy="2225408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У </a:t>
            </a:r>
            <a:r>
              <a:rPr lang="ru-RU" sz="2400" dirty="0">
                <a:solidFill>
                  <a:schemeClr val="tx1"/>
                </a:solidFill>
              </a:rPr>
              <a:t>каких птиц крылья покрыты не перьями, а чешуёй? </a:t>
            </a:r>
            <a:endParaRPr lang="ru-RU" sz="2400" dirty="0" smtClean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                    (Пингвин)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7474" r="18424"/>
          <a:stretch/>
        </p:blipFill>
        <p:spPr bwMode="auto">
          <a:xfrm>
            <a:off x="4355976" y="1975824"/>
            <a:ext cx="399896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ru-RU" dirty="0" smtClean="0"/>
              <a:t>4 тур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Конкурс пословиц»</a:t>
            </a:r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988840"/>
            <a:ext cx="7344816" cy="2880320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Слово </a:t>
            </a:r>
            <a:r>
              <a:rPr lang="ru-RU" sz="2800" dirty="0">
                <a:solidFill>
                  <a:schemeClr val="tx1"/>
                </a:solidFill>
              </a:rPr>
              <a:t>– не </a:t>
            </a:r>
            <a:r>
              <a:rPr lang="ru-RU" sz="2800" dirty="0" smtClean="0">
                <a:solidFill>
                  <a:schemeClr val="tx1"/>
                </a:solidFill>
              </a:rPr>
              <a:t>воробей </a:t>
            </a:r>
            <a:r>
              <a:rPr lang="ru-RU" sz="2800" dirty="0">
                <a:solidFill>
                  <a:schemeClr val="tx1"/>
                </a:solidFill>
              </a:rPr>
              <a:t>вылетит – не </a:t>
            </a:r>
            <a:r>
              <a:rPr lang="ru-RU" sz="2800" dirty="0" smtClean="0">
                <a:solidFill>
                  <a:schemeClr val="tx1"/>
                </a:solidFill>
              </a:rPr>
              <a:t>поймаешь.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Всяк  кулик </a:t>
            </a:r>
            <a:r>
              <a:rPr lang="ru-RU" sz="2800" dirty="0">
                <a:solidFill>
                  <a:schemeClr val="tx1"/>
                </a:solidFill>
              </a:rPr>
              <a:t>своё болото </a:t>
            </a:r>
            <a:r>
              <a:rPr lang="ru-RU" sz="2800" dirty="0" smtClean="0">
                <a:solidFill>
                  <a:schemeClr val="tx1"/>
                </a:solidFill>
              </a:rPr>
              <a:t>хвалит.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</a:rPr>
              <a:t>Гусь </a:t>
            </a:r>
            <a:r>
              <a:rPr lang="ru-RU" sz="2800" dirty="0">
                <a:solidFill>
                  <a:schemeClr val="tx1"/>
                </a:solidFill>
              </a:rPr>
              <a:t>свинье не </a:t>
            </a:r>
            <a:r>
              <a:rPr lang="ru-RU" sz="2800" dirty="0" smtClean="0">
                <a:solidFill>
                  <a:schemeClr val="tx1"/>
                </a:solidFill>
              </a:rPr>
              <a:t>товарищ.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2348880"/>
            <a:ext cx="14401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200400"/>
            <a:ext cx="100811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05064"/>
            <a:ext cx="72007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80120"/>
          </a:xfrm>
        </p:spPr>
        <p:txBody>
          <a:bodyPr/>
          <a:lstStyle/>
          <a:p>
            <a:r>
              <a:rPr lang="ru-RU" dirty="0" smtClean="0"/>
              <a:t>5 тур</a:t>
            </a:r>
            <a:br>
              <a:rPr lang="ru-RU" dirty="0" smtClean="0"/>
            </a:br>
            <a:r>
              <a:rPr lang="ru-RU" dirty="0" smtClean="0"/>
              <a:t>«В </a:t>
            </a:r>
            <a:r>
              <a:rPr lang="ru-RU" dirty="0"/>
              <a:t>мире птиц»</a:t>
            </a:r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400" i="1" dirty="0">
                <a:solidFill>
                  <a:srgbClr val="0070C0"/>
                </a:solidFill>
              </a:rPr>
              <a:t>Названия или прозвища птиц соответствуют человеческим профессиям или роду занятий</a:t>
            </a:r>
            <a:r>
              <a:rPr lang="ru-RU" sz="2400" i="1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endParaRPr lang="ru-RU" sz="2400" i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sz="2400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2400" i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sz="2400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2400" i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0070C0"/>
                </a:solidFill>
              </a:rPr>
              <a:t>                             Секретарь</a:t>
            </a:r>
            <a:endParaRPr lang="ru-RU" sz="2400" i="1" dirty="0">
              <a:solidFill>
                <a:srgbClr val="0070C0"/>
              </a:solidFill>
            </a:endParaRPr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571744"/>
            <a:ext cx="4464496" cy="2153400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давние времена писец писал птичьим пером, а запасные перья закладывал за ухо. Одна африканская птица внешне напоминает такого писца. Что это за птица?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71744"/>
            <a:ext cx="3031476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              </a:t>
            </a:r>
          </a:p>
          <a:p>
            <a:pPr>
              <a:buFont typeface="Arial" charset="0"/>
              <a:buNone/>
            </a:pPr>
            <a:r>
              <a:rPr lang="ru-RU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                Ткач</a:t>
            </a: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44824"/>
            <a:ext cx="3604390" cy="2448272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А </a:t>
            </a:r>
            <a:r>
              <a:rPr lang="ru-RU" sz="2400" dirty="0">
                <a:solidFill>
                  <a:schemeClr val="tx1"/>
                </a:solidFill>
              </a:rPr>
              <a:t>эта африканская птица очень искусно плетёт гнездо, похожее на мешок. Какая человеческая профессия дала ей название?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2925922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endParaRPr lang="ru-RU" dirty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>                 Пастух</a:t>
            </a: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88840"/>
            <a:ext cx="3676398" cy="2297416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Красноносая </a:t>
            </a:r>
            <a:r>
              <a:rPr lang="ru-RU" sz="2400" dirty="0">
                <a:solidFill>
                  <a:schemeClr val="tx1"/>
                </a:solidFill>
              </a:rPr>
              <a:t>водяная курочка, она же конюх и она же имеет ещё одно название, связанное с профессией «начальника» стада.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22679"/>
            <a:ext cx="4005087" cy="308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ru-RU" sz="8800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r>
              <a:rPr lang="ru-RU" sz="8800" dirty="0" smtClean="0">
                <a:solidFill>
                  <a:srgbClr val="0000FF"/>
                </a:solidFill>
                <a:latin typeface="Monotype Corsiva" pitchFamily="66" charset="0"/>
              </a:rPr>
              <a:t>МОЛОДЦЫ !</a:t>
            </a: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21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1 тур </a:t>
            </a:r>
            <a:br>
              <a:rPr lang="ru-RU" sz="4000" dirty="0" smtClean="0"/>
            </a:br>
            <a:r>
              <a:rPr lang="ru-RU" sz="4000" dirty="0" smtClean="0"/>
              <a:t>«Подскажи словечко»</a:t>
            </a: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   Дятел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276872"/>
            <a:ext cx="4248472" cy="2160240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В </a:t>
            </a:r>
            <a:r>
              <a:rPr lang="ru-RU" sz="2400" dirty="0">
                <a:solidFill>
                  <a:schemeClr val="tx1"/>
                </a:solidFill>
              </a:rPr>
              <a:t>лесу, под щебет, звон и свист,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Стучит лесной телеграфист: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«Здорово, дрозд-приятель!»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И ставит подпись</a:t>
            </a:r>
            <a:r>
              <a:rPr lang="ru-RU" sz="2400" dirty="0" smtClean="0">
                <a:solidFill>
                  <a:schemeClr val="tx1"/>
                </a:solidFill>
              </a:rPr>
              <a:t>…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2103"/>
            <a:ext cx="2928481" cy="416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Снегири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420888"/>
            <a:ext cx="3888432" cy="1865368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2060"/>
                </a:solidFill>
              </a:rPr>
              <a:t>Зимой на ветках яблоки!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2060"/>
                </a:solidFill>
              </a:rPr>
              <a:t>Скорей их собери!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2060"/>
                </a:solidFill>
              </a:rPr>
              <a:t>И вдруг впорхнули яблоки,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2060"/>
                </a:solidFill>
              </a:rPr>
              <a:t>Ведь это…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1097"/>
            <a:ext cx="3257550" cy="420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r>
              <a:rPr lang="ru-RU" dirty="0" smtClean="0"/>
              <a:t>                   Орёл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72816"/>
            <a:ext cx="4392488" cy="309634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На скале он строит дом.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Разве жить не страшно в нём?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Хоть кругом и красота,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Но такая высота!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Нет, хозяин не боится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Со скалы крутой скатиться 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Два огромных крыла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C00000"/>
                </a:solidFill>
              </a:rPr>
              <a:t>У хозяина…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2924944"/>
            <a:ext cx="3824660" cy="286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   Сорока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132856"/>
            <a:ext cx="3532382" cy="2153400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Трещала с самого утра: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«Пор-р-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ра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! Пор-р-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ра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!»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А что – пора?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Такая с ней морока,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Когда трещит…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77929"/>
            <a:ext cx="3998251" cy="375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6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668216" cy="398904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своей короне красной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Он ходит как король.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Его ты ежечасно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Выслушивать изволь: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«Я тут! Я начеку-у-у!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Я всех вас допеку-у-у!»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Уснули дети. Свет потух.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Молчи,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горластенький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…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dirty="0" smtClean="0"/>
              <a:t>           Петух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65" y="1988840"/>
            <a:ext cx="3024336" cy="31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r>
              <a:rPr lang="ru-RU" dirty="0"/>
              <a:t> </a:t>
            </a:r>
            <a:r>
              <a:rPr lang="ru-RU" dirty="0" smtClean="0"/>
              <a:t>                 Синица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844824"/>
            <a:ext cx="4320480" cy="2592288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 с модницей этой, конечно, знаком,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Вертушке на месте никак не сидится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Всё хвастает синим своим сюртуком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шапочкой синей гордится…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2905"/>
          <a:stretch/>
        </p:blipFill>
        <p:spPr bwMode="auto">
          <a:xfrm>
            <a:off x="5004048" y="2060848"/>
            <a:ext cx="3269473" cy="329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/>
          </a:p>
          <a:p>
            <a:pPr>
              <a:buFont typeface="Arial" charset="0"/>
              <a:buNone/>
            </a:pPr>
            <a:r>
              <a:rPr lang="ru-RU" dirty="0" smtClean="0"/>
              <a:t>              Снегирь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916832"/>
            <a:ext cx="3882082" cy="3024336"/>
          </a:xfrm>
          <a:prstGeom prst="rect">
            <a:avLst/>
          </a:prstGeom>
          <a:solidFill>
            <a:schemeClr val="bg1"/>
          </a:solidFill>
          <a:ln w="381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простуд он не страдает,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 страшится злобных вьюг,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к зиме не улетает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далёкий знойный юг.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покроет снег пруды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пригорок, и пустырь 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Раскрасавец красногрудый,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Житель Севера…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r="19423"/>
          <a:stretch/>
        </p:blipFill>
        <p:spPr bwMode="auto">
          <a:xfrm>
            <a:off x="4716016" y="2132856"/>
            <a:ext cx="3743882" cy="331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691</Words>
  <Application>Microsoft Office PowerPoint</Application>
  <PresentationFormat>Экран (4:3)</PresentationFormat>
  <Paragraphs>214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1_Тема Office</vt:lpstr>
      <vt:lpstr>2_Тема Office</vt:lpstr>
      <vt:lpstr>Пернатые друзья</vt:lpstr>
      <vt:lpstr>Презентация PowerPoint</vt:lpstr>
      <vt:lpstr>1 тур  «Подскажи словечко»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тур  «Буква заблудилась»</vt:lpstr>
      <vt:lpstr>3 тур «Угадай-ка»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тур «Конкурс пословиц»</vt:lpstr>
      <vt:lpstr>5 тур «В мире птиц»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Пернатые друзья</dc:title>
  <dc:creator>User</dc:creator>
  <cp:lastModifiedBy>User</cp:lastModifiedBy>
  <cp:revision>16</cp:revision>
  <dcterms:created xsi:type="dcterms:W3CDTF">2013-04-13T10:39:25Z</dcterms:created>
  <dcterms:modified xsi:type="dcterms:W3CDTF">2015-02-25T12:06:44Z</dcterms:modified>
</cp:coreProperties>
</file>