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6" r:id="rId6"/>
    <p:sldId id="265" r:id="rId7"/>
    <p:sldId id="264" r:id="rId8"/>
    <p:sldId id="263" r:id="rId9"/>
    <p:sldId id="270" r:id="rId10"/>
    <p:sldId id="269" r:id="rId11"/>
    <p:sldId id="272" r:id="rId12"/>
    <p:sldId id="271" r:id="rId13"/>
    <p:sldId id="268" r:id="rId14"/>
    <p:sldId id="267" r:id="rId15"/>
    <p:sldId id="25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7F05-E842-4658-A2D5-AE6B7FC6BCD3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97E4-1200-4D34-A4BB-85591E0EF2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7F05-E842-4658-A2D5-AE6B7FC6BCD3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97E4-1200-4D34-A4BB-85591E0EF2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7F05-E842-4658-A2D5-AE6B7FC6BCD3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97E4-1200-4D34-A4BB-85591E0EF2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7F05-E842-4658-A2D5-AE6B7FC6BCD3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97E4-1200-4D34-A4BB-85591E0EF2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7F05-E842-4658-A2D5-AE6B7FC6BCD3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97E4-1200-4D34-A4BB-85591E0EF2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7F05-E842-4658-A2D5-AE6B7FC6BCD3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97E4-1200-4D34-A4BB-85591E0EF2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7F05-E842-4658-A2D5-AE6B7FC6BCD3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97E4-1200-4D34-A4BB-85591E0EF2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7F05-E842-4658-A2D5-AE6B7FC6BCD3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97E4-1200-4D34-A4BB-85591E0EF2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7F05-E842-4658-A2D5-AE6B7FC6BCD3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97E4-1200-4D34-A4BB-85591E0EF2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7F05-E842-4658-A2D5-AE6B7FC6BCD3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97E4-1200-4D34-A4BB-85591E0EF2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7F05-E842-4658-A2D5-AE6B7FC6BCD3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97E4-1200-4D34-A4BB-85591E0EF2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B7F05-E842-4658-A2D5-AE6B7FC6BCD3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997E4-1200-4D34-A4BB-85591E0EF2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&#1087;&#1088;\Smeshariki_-_Fonovaya_muzyka_(iPlayer.fm)_converted.mp3" TargetMode="Externa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&#1087;&#1088;\Smeshariki_-_Fonovaya_muzyka_(iPlayer.fm)_converted.mp3" TargetMode="Externa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&#1087;&#1088;\Smeshariki_-_Fonovaya_muzyka_(iPlayer.fm)_converted.mp3" TargetMode="Externa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&#1087;&#1088;\Smeshariki_-_Fonovaya_muzyka_(iPlayer.fm)_converted.mp3" TargetMode="Externa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&#1087;&#1088;\Smeshariki_-_Fonovaya_muzyka_(iPlayer.fm)_converted.mp3" TargetMode="Externa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&#1087;&#1088;\Smeshariki_-_Fonovaya_muzyka_(iPlayer.fm)_converted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&#1087;&#1088;\Smeshariki_-_Fonovaya_muzyka_(iPlayer.fm)_converted.mp3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&#1087;&#1088;\Smeshariki_-_Fonovaya_muzyka_(iPlayer.fm)_converted.mp3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&#1087;&#1088;\Smeshariki_-_Fonovaya_muzyka_(iPlayer.fm)_converted.mp3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&#1087;&#1088;\Smeshariki_-_Fonovaya_muzyka_(iPlayer.fm)_converted.mp3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&#1087;&#1088;\Smeshariki_-_Fonovaya_muzyka_(iPlayer.fm)_converted.mp3" TargetMode="Externa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&#1087;&#1088;\Smeshariki_-_Fonovaya_muzyka_(iPlayer.fm)_converted.mp3" TargetMode="Externa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&#1087;&#1088;\Smeshariki_-_Fonovaya_muzyka_(iPlayer.fm)_converted.mp3" TargetMode="Externa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940152" y="260648"/>
            <a:ext cx="2952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Волкова Ольга Александровна</a:t>
            </a:r>
          </a:p>
          <a:p>
            <a:r>
              <a:rPr lang="ru-RU" sz="1400" dirty="0" smtClean="0"/>
              <a:t>учитель начальных классов</a:t>
            </a:r>
          </a:p>
          <a:p>
            <a:r>
              <a:rPr lang="ru-RU" sz="1400" dirty="0" smtClean="0"/>
              <a:t>МОУ «</a:t>
            </a:r>
            <a:r>
              <a:rPr lang="ru-RU" sz="1400" dirty="0" err="1" smtClean="0"/>
              <a:t>Сынтульская</a:t>
            </a:r>
            <a:r>
              <a:rPr lang="ru-RU" sz="1400" dirty="0" smtClean="0"/>
              <a:t> СОШ»</a:t>
            </a:r>
          </a:p>
          <a:p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907704" y="1916832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Тренажер по математике для 1 класса</a:t>
            </a:r>
          </a:p>
          <a:p>
            <a:pPr algn="ctr"/>
            <a:r>
              <a:rPr lang="ru-RU" sz="1600" dirty="0" smtClean="0"/>
              <a:t> по теме «Сложение и вычитание в пределах 10»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115616" y="2924944"/>
            <a:ext cx="68407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Считаем</a:t>
            </a:r>
            <a:r>
              <a:rPr lang="ru-RU" sz="4000" b="1" dirty="0" smtClean="0">
                <a:solidFill>
                  <a:srgbClr val="FF0000"/>
                </a:solidFill>
              </a:rPr>
              <a:t> до 10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вместе со </a:t>
            </a:r>
            <a:r>
              <a:rPr lang="ru-RU" sz="4000" b="1" dirty="0" err="1" smtClean="0">
                <a:solidFill>
                  <a:srgbClr val="FF0000"/>
                </a:solidFill>
              </a:rPr>
              <a:t>Смешариками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236296" y="6309320"/>
            <a:ext cx="1368152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414545-thum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1556792"/>
            <a:ext cx="2957314" cy="447145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71600" y="4509120"/>
            <a:ext cx="1872208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4 + 1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827584" y="476672"/>
            <a:ext cx="1656184" cy="93610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5</a:t>
            </a:r>
            <a:endParaRPr lang="ru-RU" sz="4800" b="1" dirty="0"/>
          </a:p>
        </p:txBody>
      </p:sp>
      <p:sp>
        <p:nvSpPr>
          <p:cNvPr id="7" name="Облако 6"/>
          <p:cNvSpPr/>
          <p:nvPr/>
        </p:nvSpPr>
        <p:spPr>
          <a:xfrm>
            <a:off x="3779912" y="404664"/>
            <a:ext cx="1656184" cy="100811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3</a:t>
            </a:r>
            <a:endParaRPr lang="ru-RU" sz="4800" b="1" dirty="0"/>
          </a:p>
        </p:txBody>
      </p:sp>
      <p:sp>
        <p:nvSpPr>
          <p:cNvPr id="8" name="Облако 7"/>
          <p:cNvSpPr/>
          <p:nvPr/>
        </p:nvSpPr>
        <p:spPr>
          <a:xfrm>
            <a:off x="6660232" y="404664"/>
            <a:ext cx="1584176" cy="93610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6</a:t>
            </a:r>
            <a:endParaRPr lang="ru-RU" sz="4800" b="1" dirty="0"/>
          </a:p>
        </p:txBody>
      </p:sp>
      <p:pic>
        <p:nvPicPr>
          <p:cNvPr id="9" name="Smeshariki_-_Fonovaya_muzyka_(iPlayer.fm)_converte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7380312" y="6237312"/>
            <a:ext cx="1224136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23572E-6 C -0.01059 0.0111 -0.01788 0.01827 -0.03125 0.02081 C -0.04097 0.02521 -0.05017 0.0303 -0.06024 0.03215 C -0.06996 0.03608 -0.07917 0.04464 -0.08906 0.04811 C -0.09305 0.0495 -0.09722 0.04996 -0.10121 0.05135 C -0.11562 0.0562 -0.12882 0.06661 -0.1434 0.07055 C -0.1493 0.07471 -0.15382 0.07818 -0.16024 0.08026 C -0.16944 0.08905 -0.17587 0.0953 -0.18663 0.10108 C -0.19305 0.10455 -0.19705 0.11311 -0.20243 0.11866 C -0.20677 0.12329 -0.20937 0.12398 -0.21441 0.12676 C -0.2158 0.12282 -0.21805 0.11959 -0.21927 0.11542 C -0.22153 0.10709 -0.22222 0.09807 -0.22396 0.08975 C -0.22344 0.07563 -0.22535 0.06037 -0.21927 0.04811 C -0.21562 0.03099 -0.21337 0.01179 -0.2059 -0.00325 C -0.20521 -0.0118 -0.20382 -0.02036 -0.20365 -0.02892 C -0.2033 -0.04858 -0.20226 -0.08236 -0.22292 -0.08351 C -0.25139 -0.0849 -0.27986 -0.08467 -0.30833 -0.08513 C -0.31389 -0.08883 -0.31736 -0.09439 -0.32292 -0.09809 C -0.32604 -0.10688 -0.32899 -0.11474 -0.33125 -0.12376 C -0.3309 -0.13556 -0.33177 -0.14736 -0.33003 -0.15892 C -0.3283 -0.17026 -0.3118 -0.18784 -0.30469 -0.19432 C -0.30121 -0.19756 -0.29549 -0.19732 -0.29149 -0.19917 C -0.25174 -0.19709 -0.23941 -0.19894 -0.20955 -0.19108 C -0.20312 -0.18576 -0.19323 -0.17651 -0.18663 -0.1735 C -0.1783 -0.16216 -0.18194 -0.16702 -0.17587 -0.15892 C -0.17344 -0.15569 -0.16736 -0.15106 -0.16736 -0.15106 C -0.16458 -0.14551 -0.16198 -0.14181 -0.15781 -0.13811 C -0.14375 -0.11359 -0.15104 -0.12469 -0.13611 -0.10433 C -0.12326 -0.08698 -0.14236 -0.11729 -0.12882 -0.09647 C -0.12326 -0.08814 -0.12691 -0.09254 -0.12292 -0.08513 C -0.12049 -0.08074 -0.11562 -0.07241 -0.11562 -0.07241 C -0.11267 -0.06084 -0.11684 -0.07472 -0.11076 -0.0627 C -0.10816 -0.05737 -0.10608 -0.05067 -0.10365 -0.04511 C -0.10208 -0.04188 -0.09878 -0.0354 -0.09878 -0.0354 C -0.09583 -0.05067 -0.09653 -0.0664 -0.09392 -0.08189 C -0.09358 -0.08722 -0.0934 -0.09277 -0.09271 -0.09809 C -0.09219 -0.10179 -0.0908 -0.10549 -0.09028 -0.10919 C -0.08733 -0.13556 -0.09288 -0.1233 -0.08542 -0.13649 C -0.07934 -0.158 -0.08715 -0.1351 -0.07951 -0.14782 C -0.07865 -0.14921 -0.07882 -0.15106 -0.0783 -0.15268 C -0.07569 -0.16054 -0.07639 -0.15846 -0.07101 -0.16378 C -0.06597 -0.17489 -0.06042 -0.17997 -0.05417 -0.18946 C -0.04375 -0.20519 -0.02986 -0.22693 -0.01198 -0.22809 C 0.00885 -0.22948 0.02986 -0.22925 0.0507 -0.22971 C 0.05712 -0.22925 0.06372 -0.23017 0.06997 -0.22809 C 0.07639 -0.22601 0.08872 -0.20311 0.0941 -0.19594 C 0.09792 -0.17674 0.10278 -0.13695 0.08681 -0.127 C 0.08038 -0.11428 0.08941 -0.13047 0.07951 -0.11891 C 0.07795 -0.11706 0.0776 -0.11405 0.07604 -0.11243 C 0.07361 -0.10965 0.06997 -0.10988 0.06754 -0.10757 C 0.06615 -0.10618 0.06528 -0.10387 0.06389 -0.10271 C 0.06146 -0.1004 0.05816 -0.10017 0.05556 -0.09809 C 0.04219 -0.08698 0.05885 -0.09855 0.04583 -0.08999 C 0.04132 -0.08097 0.03924 -0.07496 0.03733 -0.06431 C 0.03767 -0.06154 0.03663 -0.05737 0.03854 -0.05622 C 0.04149 -0.05414 0.04271 -0.06501 0.0434 -0.06593 C 0.04462 -0.06802 0.0467 -0.06917 0.04826 -0.07079 C 0.04913 -0.07334 0.04913 -0.07657 0.0507 -0.07866 C 0.05226 -0.08074 0.05486 -0.08028 0.0566 -0.08189 C 0.06667 -0.09045 0.05451 -0.08421 0.06389 -0.08837 C 0.07361 -0.09809 0.08299 -0.10803 0.09288 -0.11729 C 0.09688 -0.12099 0.10243 -0.12076 0.10729 -0.12214 C 0.12135 -0.12099 0.13542 -0.12029 0.14948 -0.11891 C 0.16372 -0.11752 0.17656 -0.09739 0.18438 -0.08351 C 0.18472 -0.08143 0.18507 -0.07912 0.18559 -0.07704 C 0.18629 -0.0738 0.18802 -0.06755 0.18802 -0.06755 C 0.18767 -0.05414 0.1875 -0.04072 0.18681 -0.0273 C 0.18646 -0.02129 0.18368 -0.02059 0.18073 -0.0162 C 0.17344 -0.0051 0.16528 0.01248 0.15434 0.01757 C 0.1342 0.04441 0.09722 0.02197 0.06875 0.02081 C 0.03594 0.03053 0.05451 0.02127 0.04219 0.03677 C 0.04549 0.06985 0.04115 0.05158 0.0507 0.07378 C 0.05208 0.07702 0.05295 0.08026 0.05434 0.0835 C 0.05573 0.08674 0.05903 0.09298 0.05903 0.09298 C 0.06146 0.1064 0.05747 0.12167 0.04705 0.12514 C 0.02691 0.12467 0.00695 0.12444 -0.01319 0.12352 C -0.02587 0.12282 -0.04097 0.1064 -0.05295 0.10108 C -0.05573 0.09576 -0.06146 0.08512 -0.06146 0.08512 C -0.06285 0.07957 -0.06371 0.0754 -0.06615 0.07055 C -0.06736 0.06407 -0.06823 0.05759 -0.06979 0.05135 C -0.06892 0.02613 -0.0684 0.00115 -0.06736 -0.02406 C -0.06719 -0.02638 -0.06615 -0.03054 -0.06615 -0.03054 " pathEditMode="relative" ptsTypes="fffffffffffffffffffffffffffffffffffffffffffffffffffffffffffffffffffffffffffffffff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8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showWhenStopped="0"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70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844824"/>
            <a:ext cx="4452328" cy="4254447"/>
          </a:xfrm>
        </p:spPr>
      </p:pic>
      <p:sp>
        <p:nvSpPr>
          <p:cNvPr id="5" name="Прямоугольник 4"/>
          <p:cNvSpPr/>
          <p:nvPr/>
        </p:nvSpPr>
        <p:spPr>
          <a:xfrm>
            <a:off x="5940152" y="4797152"/>
            <a:ext cx="1872208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9 – 6  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971600" y="404664"/>
            <a:ext cx="1584176" cy="100811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2</a:t>
            </a:r>
            <a:endParaRPr lang="ru-RU" sz="4800" b="1" dirty="0"/>
          </a:p>
        </p:txBody>
      </p:sp>
      <p:sp>
        <p:nvSpPr>
          <p:cNvPr id="7" name="Облако 6"/>
          <p:cNvSpPr/>
          <p:nvPr/>
        </p:nvSpPr>
        <p:spPr>
          <a:xfrm>
            <a:off x="3923928" y="476672"/>
            <a:ext cx="1728192" cy="100811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4</a:t>
            </a:r>
            <a:endParaRPr lang="ru-RU" sz="4800" dirty="0"/>
          </a:p>
        </p:txBody>
      </p:sp>
      <p:sp>
        <p:nvSpPr>
          <p:cNvPr id="8" name="Облако 7"/>
          <p:cNvSpPr/>
          <p:nvPr/>
        </p:nvSpPr>
        <p:spPr>
          <a:xfrm>
            <a:off x="6876256" y="404664"/>
            <a:ext cx="1656184" cy="100811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3</a:t>
            </a:r>
            <a:endParaRPr lang="ru-RU" sz="4800" dirty="0"/>
          </a:p>
        </p:txBody>
      </p:sp>
      <p:pic>
        <p:nvPicPr>
          <p:cNvPr id="9" name="Smeshariki_-_Fonovaya_muzyka_(iPlayer.fm)_converte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7380312" y="6309320"/>
            <a:ext cx="1224136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9.58362E-6 C -0.00122 -0.02498 -0.00035 -0.04487 -0.00608 -0.06731 C -0.00903 -0.10501 -0.00729 -0.09877 -0.01302 -0.1219 C -0.01615 -0.1492 -0.01528 -0.17696 -0.02031 -0.20379 C -0.01997 -0.22785 -0.02014 -0.2519 -0.0191 -0.27596 C -0.01892 -0.27943 -0.01736 -0.28244 -0.01667 -0.28568 C -0.01372 -0.30141 -0.01007 -0.3169 -0.00608 -0.33217 C -0.00365 -0.34073 0.00243 -0.3486 0.00625 -0.35623 C 0.0099 -0.35461 0.01372 -0.35392 0.01701 -0.35137 C 0.02205 -0.34721 0.02135 -0.34258 0.02413 -0.33703 C 0.02934 -0.32755 0.03472 -0.31737 0.03993 -0.30811 C 0.04427 -0.30025 0.04983 -0.29331 0.05417 -0.28568 C 0.06528 -0.26648 0.06771 -0.24126 0.07014 -0.21813 C 0.06979 -0.15984 0.06979 -0.10154 0.06875 -0.04325 C 0.06875 -0.04163 0.06788 -0.04649 0.06771 -0.04811 C 0.06615 -0.05436 0.06667 -0.05644 0.06389 -0.06245 C 0.06285 -0.06523 0.05903 -0.07032 0.05799 -0.07379 C 0.04479 -0.11195 0.06111 -0.0717 0.05069 -0.09137 C 0.04618 -0.09993 0.04514 -0.10756 0.03872 -0.1138 C 0.03646 -0.1219 0.03542 -0.1263 0.02899 -0.12838 C 0.02413 -0.13347 0.01944 -0.13832 0.01337 -0.1411 C 0.0059 -0.14804 -0.01128 -0.15128 -0.02031 -0.15244 C -0.03351 -0.15405 -0.06007 -0.15729 -0.06007 -0.15729 C -0.07674 -0.16169 -0.09375 -0.16608 -0.11059 -0.1684 C -0.13472 -0.17765 -0.16493 -0.18598 -0.18663 -0.16678 C -0.18924 -0.15128 -0.19028 -0.13439 -0.1842 -0.12028 C -0.18142 -0.11404 -0.17448 -0.1027 -0.17448 -0.1027 C -0.17222 -0.09345 -0.17483 -0.10154 -0.1684 -0.09137 C -0.16198 -0.08096 -0.15781 -0.07541 -0.14913 -0.06893 C -0.14531 -0.06199 -0.13993 -0.05644 -0.13351 -0.05459 C -0.10851 -0.03238 -0.07031 -0.03377 -0.04201 -0.03192 C -0.0191 -0.02475 0.00208 -0.0259 0.02535 -0.02729 C 0.03125 -0.02984 0.03646 -0.03261 0.04236 -0.03516 C 0.04826 -0.04302 0.05295 -0.04811 0.06042 -0.05297 C 0.07517 -0.06268 0.06042 -0.04973 0.07344 -0.05921 C 0.08958 -0.07078 0.07656 -0.06476 0.09184 -0.07055 C 0.09913 -0.08096 0.11146 -0.08697 0.12187 -0.08975 C 0.13576 -0.10455 0.16545 -0.10548 0.18212 -0.10756 C 0.20451 -0.10663 0.22587 -0.11704 0.23993 -0.09299 C 0.24271 -0.0879 0.24479 -0.07911 0.24722 -0.07379 C 0.24809 -0.07009 0.24844 -0.06592 0.24965 -0.06245 C 0.25087 -0.05898 0.25417 -0.05297 0.25417 -0.05297 C 0.25642 -0.03585 0.26059 -0.0148 0.25087 -0.00161 C 0.24896 0.00602 0.24566 0.00787 0.23993 0.00972 C 0.23316 0.01435 0.23281 0.01504 0.22552 0.01782 C 0.22326 0.01851 0.21823 0.0192 0.2158 0.02106 C 0.20417 0.02961 0.21354 0.02591 0.20243 0.02892 C 0.1941 0.03748 0.18385 0.03517 0.17344 0.03702 C 0.1592 0.03655 0.14479 0.03679 0.13038 0.0354 C 0.12448 0.03493 0.12049 0.02961 0.1158 0.02568 C 0.10868 0.01967 0.10069 0.01504 0.0941 0.0081 C 0.08993 0.00394 0.08646 -0.00092 0.08212 -0.00462 C 0.075 -0.03284 0.08073 -0.0451 0.08212 -0.08651 C 0.08177 -0.09622 0.08368 -0.1064 0.0809 -0.11542 C 0.08038 -0.11727 0.07101 -0.12236 0.06771 -0.12352 C 0.04531 -0.13139 0.05382 -0.1293 0.03385 -0.13162 C 0.00486 -0.13115 -0.02396 -0.13324 -0.05278 -0.13 C -0.06076 -0.12907 -0.06719 -0.12028 -0.07448 -0.11542 C -0.09236 -0.10341 -0.11059 -0.08905 -0.12274 -0.06731 C -0.12309 -0.06569 -0.12344 -0.06407 -0.12396 -0.06245 C -0.12465 -0.0606 -0.12587 -0.05944 -0.12639 -0.05759 C -0.12917 -0.04857 -0.12951 -0.03816 -0.13229 -0.02891 C -0.13108 -0.0229 -0.13003 -0.01688 -0.12865 -0.0111 C -0.12813 -0.00879 -0.12795 -0.00578 -0.12639 -0.00462 C -0.12118 -0.00023 -0.11476 0.0007 -0.10938 0.00486 C -0.09462 0.01643 -0.07361 0.02846 -0.05642 0.03216 C -0.03646 0.04349 -0.01771 0.04673 0.00365 0.04835 C 0.02222 0.05275 0.04045 0.05622 0.05903 0.05945 C 0.08177 0.05367 0.07569 0.06061 0.08212 0.04349 C 0.08177 0.03447 0.08229 0.02522 0.0809 0.0162 C 0.08021 0.01203 0.0776 0.00856 0.07587 0.00486 C 0.07413 0.00093 0.07014 -0.00624 0.07014 -0.00624 C 0.06823 -0.01387 0.06441 -0.02012 0.06146 -0.02729 C 0.05712 -0.03909 0.05556 -0.05158 0.04965 -0.06245 C 0.04844 -0.06453 0.04757 -0.06754 0.04601 -0.06893 C 0.04444 -0.07009 0.04271 -0.06893 0.04115 -0.06893 " pathEditMode="relative" ptsTypes="fffffffffffffffffffffffffffffffffffffffffffffffffffffffffffffffffffffffffff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98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showWhenStopped="0"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4411850-thumb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220072" y="2132856"/>
            <a:ext cx="3173338" cy="3808006"/>
          </a:xfrm>
        </p:spPr>
      </p:pic>
      <p:sp>
        <p:nvSpPr>
          <p:cNvPr id="9" name="Прямоугольник 8"/>
          <p:cNvSpPr/>
          <p:nvPr/>
        </p:nvSpPr>
        <p:spPr>
          <a:xfrm>
            <a:off x="1043608" y="4797152"/>
            <a:ext cx="1872208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7 + 3  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827584" y="332656"/>
            <a:ext cx="1872208" cy="100811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10</a:t>
            </a:r>
            <a:endParaRPr lang="ru-RU" sz="4800" b="1" dirty="0"/>
          </a:p>
        </p:txBody>
      </p:sp>
      <p:sp>
        <p:nvSpPr>
          <p:cNvPr id="11" name="Облако 10"/>
          <p:cNvSpPr/>
          <p:nvPr/>
        </p:nvSpPr>
        <p:spPr>
          <a:xfrm>
            <a:off x="3635896" y="332656"/>
            <a:ext cx="1800200" cy="100811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9</a:t>
            </a:r>
            <a:endParaRPr lang="ru-RU" sz="4800" b="1" dirty="0"/>
          </a:p>
        </p:txBody>
      </p:sp>
      <p:sp>
        <p:nvSpPr>
          <p:cNvPr id="12" name="Облако 11"/>
          <p:cNvSpPr/>
          <p:nvPr/>
        </p:nvSpPr>
        <p:spPr>
          <a:xfrm>
            <a:off x="6588224" y="332656"/>
            <a:ext cx="1728192" cy="100811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8</a:t>
            </a:r>
            <a:endParaRPr lang="ru-RU" sz="4800" b="1" dirty="0"/>
          </a:p>
        </p:txBody>
      </p:sp>
      <p:pic>
        <p:nvPicPr>
          <p:cNvPr id="13" name="Smeshariki_-_Fonovaya_muzyka_(iPlayer.fm)_converte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7164288" y="6237312"/>
            <a:ext cx="1368152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02498E-7 C -0.00469 -0.01804 -0.00746 -0.04118 0.00122 -0.0576 C 0.00226 -0.07171 0.00452 -0.0842 0.00729 -0.09785 C 0.00903 -0.10641 0.01337 -0.11774 0.01458 -0.12676 C 0.0158 -0.13579 0.01806 -0.15406 0.01806 -0.15406 C 0.0191 -0.16933 0.02101 -0.1839 0.02292 -0.19894 C 0.02379 -0.21397 0.02344 -0.2297 0.02778 -0.24381 C 0.02882 -0.25723 0.02917 -0.27088 0.03507 -0.28244 C 0.0382 -0.2991 0.05035 -0.30372 0.06024 -0.31298 C 0.06788 -0.30419 0.07465 -0.30141 0.08195 -0.29378 C 0.08733 -0.28823 0.09011 -0.2799 0.0941 -0.27273 C 0.09965 -0.23595 0.10261 -0.1957 0.09167 -0.16054 C 0.08854 -0.13926 0.07674 -0.11335 0.06511 -0.09785 C 0.06337 -0.08906 0.05729 -0.08281 0.05191 -0.07703 C 0.04983 -0.06847 0.04636 -0.05991 0.04219 -0.05297 C 0.04063 -0.0465 0.03507 -0.03516 0.03507 -0.03516 C 0.03108 -0.05135 0.02344 -0.06708 0.01702 -0.08189 C 0.01458 -0.08744 0.01024 -0.09114 0.00729 -0.09623 C 0.00156 -0.10618 -0.00469 -0.11867 -0.01198 -0.12676 C -0.01406 -0.12908 -0.01701 -0.12954 -0.01927 -0.13162 C -0.02569 -0.13764 -0.02708 -0.14342 -0.03489 -0.14596 C -0.04392 -0.15406 -0.04913 -0.15452 -0.05903 -0.15892 C -0.06632 -0.15684 -0.07465 -0.15799 -0.08073 -0.15244 C -0.08298 -0.15036 -0.08437 -0.14666 -0.08663 -0.14434 C -0.08889 -0.14226 -0.09167 -0.14157 -0.09392 -0.13949 C -0.1092 -0.12445 -0.0941 -0.13394 -0.10712 -0.12676 C -0.11146 -0.12098 -0.11667 -0.11728 -0.1217 -0.11219 C -0.12396 -0.10571 -0.12482 -0.09901 -0.1276 -0.09299 C -0.13107 -0.08536 -0.13229 -0.08559 -0.13368 -0.07865 C -0.1342 -0.07587 -0.13437 -0.07333 -0.13489 -0.07055 C -0.13559 -0.06616 -0.13732 -0.0576 -0.13732 -0.0576 C -0.13628 -0.03354 -0.1401 -0.02475 -0.12639 -0.01272 C -0.11805 -0.01411 -0.08524 -0.01619 -0.07222 -0.02406 C -0.05156 -0.03632 -0.03229 -0.05135 -0.01076 -0.06084 C -0.00607 -0.06292 -0.00312 -0.06732 0.00122 -0.07055 C 0.00972 -0.07703 0.01684 -0.08004 0.02656 -0.08189 C 0.04393 -0.09299 0.06163 -0.09716 0.08073 -0.09947 C 0.10347 -0.09901 0.15434 -0.11728 0.16997 -0.07703 C 0.17257 -0.06269 0.1757 -0.05089 0.1783 -0.03678 C 0.17708 -0.02082 0.17691 -0.00463 0.17483 0.01133 C 0.17413 0.01619 0.16458 0.02221 0.16146 0.02429 C 0.14844 0.03285 0.13802 0.04673 0.12413 0.05297 C 0.05868 0.05135 0.06893 0.065 0.03733 0.03701 C 0.03542 0.03262 0.03299 0.02891 0.03143 0.02429 C 0.02674 0.01064 0.02674 -0.00486 0.02413 -0.0192 C 0.02379 -0.05066 0.02361 -0.08235 0.02292 -0.11381 C 0.02274 -0.12376 0.02222 -0.13579 0.01458 -0.13949 C 0.00261 -0.13602 -0.00521 -0.13232 -0.01562 -0.12353 C -0.02257 -0.11751 -0.02812 -0.10942 -0.03611 -0.10595 C -0.04167 -0.09669 -0.04826 -0.08929 -0.05417 -0.08027 C -0.05746 -0.06732 -0.06788 -0.05922 -0.07101 -0.0465 C -0.07292 -0.03863 -0.07344 -0.031 -0.07708 -0.02406 C -0.07899 -0.01411 -0.08125 -0.00509 -0.08298 0.00486 C -0.08368 0.00925 -0.08542 0.01781 -0.08542 0.01781 C -0.08507 0.02891 -0.08489 0.04025 -0.0842 0.05135 C -0.08316 0.06685 -0.06545 0.07495 -0.0566 0.07865 C -0.04774 0.07819 -0.03889 0.07865 -0.03003 0.07726 C -0.02673 0.0768 -0.0217 0.07078 -0.01805 0.06916 C -0.00989 0.05829 -0.00035 0.05297 0.00972 0.04511 C 0.01129 0.04395 0.01198 0.04164 0.01337 0.04025 C 0.01893 0.03516 0.02552 0.0303 0.03143 0.02568 C 0.03264 0.02313 0.03351 0.02012 0.03507 0.01781 C 0.03594 0.01642 0.03768 0.01596 0.03854 0.01457 C 0.04358 0.00601 0.04618 -0.00185 0.05191 -0.00948 C 0.05504 -0.02174 0.05278 -0.01642 0.05781 -0.02568 C 0.06024 -0.03493 0.06285 -0.04372 0.06511 -0.05297 C 0.0658 -0.06199 0.06736 -0.06708 0.06511 -0.07541 C 0.06337 -0.08166 0.05868 -0.08374 0.05556 -0.08813 C 0.05 -0.09554 0.04722 -0.10294 0.04097 -0.10895 C 0.03802 -0.11474 0.03924 -0.11196 0.03733 -0.11705 " pathEditMode="relative" ptsTypes="fffffffffffffffffffffffffffffffffffffffffffffffffffffffffffffffffffff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8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showWhenStopped="0"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elegram-online-smeshariki-10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2204864"/>
            <a:ext cx="3949899" cy="3949899"/>
          </a:xfrm>
        </p:spPr>
      </p:pic>
      <p:sp>
        <p:nvSpPr>
          <p:cNvPr id="5" name="Прямоугольник 4"/>
          <p:cNvSpPr/>
          <p:nvPr/>
        </p:nvSpPr>
        <p:spPr>
          <a:xfrm>
            <a:off x="6156176" y="4797152"/>
            <a:ext cx="1944216" cy="8640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10 – 4 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971600" y="476672"/>
            <a:ext cx="1728192" cy="100811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6</a:t>
            </a:r>
            <a:endParaRPr lang="ru-RU" sz="4800" b="1" dirty="0"/>
          </a:p>
        </p:txBody>
      </p:sp>
      <p:sp>
        <p:nvSpPr>
          <p:cNvPr id="7" name="Облако 6"/>
          <p:cNvSpPr/>
          <p:nvPr/>
        </p:nvSpPr>
        <p:spPr>
          <a:xfrm>
            <a:off x="3851920" y="476672"/>
            <a:ext cx="1872208" cy="108012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5</a:t>
            </a:r>
            <a:endParaRPr lang="ru-RU" sz="4800" b="1" dirty="0"/>
          </a:p>
        </p:txBody>
      </p:sp>
      <p:sp>
        <p:nvSpPr>
          <p:cNvPr id="8" name="Облако 7"/>
          <p:cNvSpPr/>
          <p:nvPr/>
        </p:nvSpPr>
        <p:spPr>
          <a:xfrm>
            <a:off x="6732240" y="476672"/>
            <a:ext cx="1728192" cy="100811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7</a:t>
            </a:r>
            <a:endParaRPr lang="ru-RU" sz="4800" b="1" dirty="0"/>
          </a:p>
        </p:txBody>
      </p:sp>
      <p:pic>
        <p:nvPicPr>
          <p:cNvPr id="9" name="Smeshariki_-_Fonovaya_muzyka_(iPlayer.fm)_converte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6948264" y="6237312"/>
            <a:ext cx="1368152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6632E-6 C -0.00347 0.00046 -0.00729 1.6632E-6 -0.01076 0.00162 C -0.01892 0.00555 -0.01753 0.00879 -0.02274 0.01434 C -0.02968 0.02151 -0.03802 0.02937 -0.04566 0.03516 C -0.06198 0.04719 -0.07621 0.06407 -0.09271 0.07541 C -0.09514 0.07703 -0.09739 0.07911 -0.09982 0.08026 C -0.10382 0.08212 -0.10816 0.08281 -0.11198 0.08489 C -0.11666 0.08744 -0.12048 0.09229 -0.12517 0.09461 C -0.13264 0.09808 -0.14045 0.09692 -0.14826 0.09784 C -0.16458 0.09669 -0.18107 0.09808 -0.19739 0.09461 C -0.20399 0.09322 -0.20937 0.08674 -0.21562 0.0835 C -0.23559 0.07309 -0.25677 0.06569 -0.27691 0.05621 C -0.28507 0.03978 -0.28923 0.02336 -0.29392 0.00462 C -0.29548 -0.01018 -0.29861 -0.02383 -0.29982 -0.03863 C -0.29878 -0.05876 -0.30034 -0.06547 -0.29027 -0.07703 C -0.28021 -0.08837 -0.28871 -0.08282 -0.27812 -0.08837 C -0.26875 -0.09855 -0.26076 -0.10734 -0.2493 -0.11243 C -0.24409 -0.11937 -0.23715 -0.12307 -0.23003 -0.12538 C -0.22361 -0.13024 -0.21788 -0.13278 -0.21076 -0.13486 C -0.17274 -0.13394 -0.14843 -0.13348 -0.11441 -0.127 C -0.08975 -0.11613 -0.07222 -0.09531 -0.05173 -0.07541 C -0.05052 -0.07218 -0.04965 -0.06871 -0.04809 -0.06593 C -0.04722 -0.06431 -0.04531 -0.06431 -0.04444 -0.06269 C -0.04253 -0.05945 -0.04236 -0.05483 -0.0408 -0.05136 C -0.03559 -0.04025 -0.03298 -0.03725 -0.03003 -0.02568 C -0.02951 -0.0236 -0.0309 -0.03008 -0.03125 -0.03216 C -0.03576 -0.08976 -0.05 -0.1573 -0.02777 -0.20866 C -0.02552 -0.23132 -0.01718 -0.23919 -0.00607 -0.25538 C 0.00052 -0.26487 -0.00382 -0.26209 0.00261 -0.26487 C 0.00834 -0.27296 0.01233 -0.27435 0.02066 -0.2762 C 0.02986 -0.27504 0.03924 -0.2762 0.04827 -0.27296 C 0.05261 -0.27134 0.05556 -0.26556 0.0592 -0.26186 C 0.06806 -0.25307 0.0783 -0.24682 0.08681 -0.23757 C 0.10417 -0.21883 0.0875 -0.2341 0.09775 -0.22485 C 0.09896 -0.2149 0.10157 -0.20935 0.10261 -0.19917 C 0.10174 -0.15337 0.10452 -0.13278 0.08924 -0.09808 C 0.08438 -0.08698 0.08073 -0.07449 0.07726 -0.06269 C 0.07518 -0.05575 0.06875 -0.04349 0.06875 -0.04349 C 0.06841 -0.04141 0.0691 -0.03771 0.06754 -0.03702 C 0.06615 -0.03632 0.06511 -0.04002 0.06511 -0.04187 C 0.06511 -0.04372 0.06684 -0.04511 0.06754 -0.04673 C 0.07153 -0.05575 0.07379 -0.06315 0.08212 -0.06593 C 0.08785 -0.0738 0.09341 -0.07449 0.10139 -0.07703 C 0.10486 -0.07703 0.20834 -0.10479 0.23993 -0.06269 C 0.24132 -0.05621 0.24445 -0.05113 0.24705 -0.04511 C 0.24827 -0.03771 0.24931 -0.031 0.25174 -0.02406 C 0.25417 -0.00486 0.2566 0.0067 0.25313 0.02729 C 0.25104 0.04001 0.24288 0.04279 0.23629 0.04973 C 0.21667 0.07055 0.19653 0.08929 0.17118 0.09299 C 0.15591 0.09252 0.14063 0.09276 0.12535 0.09137 C 0.11771 0.09067 0.10261 0.08651 0.10261 0.08651 C 0.08993 0.0761 0.11077 0.09252 0.09288 0.08188 C 0.08698 0.07841 0.08959 0.07587 0.08334 0.07379 C 0.07848 0.07217 0.07361 0.07217 0.06875 0.07055 C 0.06632 0.06847 0.06407 0.06615 0.06163 0.06407 C 0.06025 0.06292 0.05799 0.06083 0.05799 0.06083 C 0.05973 0.03816 0.06025 0.03724 0.05799 0.00786 C 0.05677 -0.00671 0.04688 -0.01643 0.03854 -0.02244 C 0.01788 -0.03748 0.00243 -0.03887 -0.02152 -0.04025 C -0.02361 -0.04072 -0.02552 -0.04187 -0.02777 -0.04187 C -0.04253 -0.04187 -0.05746 -0.0428 -0.07222 -0.04025 C -0.08611 -0.03771 -0.09705 -0.00625 -0.10347 0.00624 C -0.1059 0.01573 -0.10729 0.02359 -0.10833 0.03354 C -0.10798 0.04372 -0.10798 0.05389 -0.10712 0.06407 C -0.10642 0.07194 -0.10208 0.07633 -0.09861 0.08188 C -0.08854 0.09761 -0.07864 0.10224 -0.06371 0.10432 C -0.04236 0.10317 -0.02118 0.10247 1.38778E-17 0.10108 C 0.00886 0.10039 0.00348 0.09993 0.00973 0.09623 C 0.01198 0.09484 0.01702 0.09299 0.01702 0.09299 C 0.02535 0.08466 0.0316 0.07078 0.0375 0.05921 C 0.04028 0.03793 0.03854 0.04626 0.04115 0.03354 C 0.04184 0.02151 0.04254 0.01272 0.04566 0.00162 C 0.04497 -0.01296 0.04844 -0.02984 0.04219 -0.04187 C 0.04063 -0.04534 0.03768 -0.04742 0.0349 -0.04974 C 0.03403 -0.05066 0.03143 -0.05136 0.03143 -0.05136 " pathEditMode="relative" ptsTypes="ffffffffffffffffffffffffffffffffffffffffffffffffffffffffffffffffffffffffff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8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showWhenStopped="0"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f4552_6de06faf_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16832"/>
            <a:ext cx="4355976" cy="435597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372200" y="4725144"/>
            <a:ext cx="1728192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2 + 6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683568" y="404664"/>
            <a:ext cx="1728192" cy="108012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9</a:t>
            </a:r>
            <a:endParaRPr lang="ru-RU" sz="4800" b="1" dirty="0"/>
          </a:p>
        </p:txBody>
      </p:sp>
      <p:sp>
        <p:nvSpPr>
          <p:cNvPr id="8" name="Облако 7"/>
          <p:cNvSpPr/>
          <p:nvPr/>
        </p:nvSpPr>
        <p:spPr>
          <a:xfrm>
            <a:off x="3851920" y="404664"/>
            <a:ext cx="1800200" cy="108012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10</a:t>
            </a:r>
            <a:endParaRPr lang="ru-RU" sz="4800" b="1" dirty="0"/>
          </a:p>
        </p:txBody>
      </p:sp>
      <p:sp>
        <p:nvSpPr>
          <p:cNvPr id="9" name="Облако 8"/>
          <p:cNvSpPr/>
          <p:nvPr/>
        </p:nvSpPr>
        <p:spPr>
          <a:xfrm>
            <a:off x="6660232" y="404664"/>
            <a:ext cx="1800200" cy="108012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8</a:t>
            </a:r>
            <a:endParaRPr lang="ru-RU" sz="4800" b="1" dirty="0"/>
          </a:p>
        </p:txBody>
      </p:sp>
      <p:pic>
        <p:nvPicPr>
          <p:cNvPr id="10" name="Smeshariki_-_Fonovaya_muzyka_(iPlayer.fm)_converte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11" name="Управляющая кнопка: далее 10">
            <a:hlinkClick r:id="" action="ppaction://hlinkshowjump?jump=firstslide" highlightClick="1"/>
          </p:cNvPr>
          <p:cNvSpPr/>
          <p:nvPr/>
        </p:nvSpPr>
        <p:spPr>
          <a:xfrm>
            <a:off x="6876256" y="6021288"/>
            <a:ext cx="1440160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6433E-6 C 0.00747 -0.00347 0.00104 -0.00139 0.01441 0.00162 C 0.02674 0.0044 0.03924 0.00625 0.05174 0.0081 C 0.07031 0.01596 0.09115 0.01619 0.11077 0.0192 C 0.16563 0.03747 0.22361 0.03053 0.2783 0.01596 C 0.28837 0.00925 0.30018 0.00278 0.30834 -0.0081 C 0.30903 -0.01018 0.3132 -0.02383 0.3132 -0.02568 C 0.3132 -0.03632 0.31215 -0.06731 0.30243 -0.07703 C 0.29948 -0.08004 0.29375 -0.08096 0.29028 -0.08189 C 0.28299 -0.08142 0.27587 -0.08119 0.26858 -0.08027 C 0.25955 -0.07911 0.24827 -0.06963 0.23976 -0.06431 C 0.23316 -0.06014 0.2257 -0.06014 0.21927 -0.05621 C 0.21302 -0.05251 0.20538 -0.04464 0.19879 -0.04187 C 0.19167 -0.03886 0.18334 -0.03701 0.17587 -0.03539 C 0.16146 -0.02706 0.14688 -0.02706 0.13125 -0.02568 C 0.12188 -0.02151 0.11979 -0.02082 0.10955 -0.02244 C 0.11146 -0.03539 0.11528 -0.04511 0.12518 -0.04973 C 0.12952 -0.05413 0.13698 -0.06384 0.14219 -0.06755 C 0.14618 -0.07032 0.15 -0.07356 0.15417 -0.07541 C 0.15538 -0.07587 0.1566 -0.07634 0.15781 -0.07703 C 0.16476 -0.08166 0.16962 -0.08998 0.17709 -0.09322 C 0.18316 -0.10132 0.19236 -0.10155 0.19757 -0.11242 C 0.2066 -0.13162 0.20156 -0.12607 0.20955 -0.13324 C 0.21042 -0.13532 0.21094 -0.13764 0.21198 -0.13972 C 0.21302 -0.14203 0.21476 -0.14388 0.21563 -0.14619 C 0.22049 -0.15892 0.21233 -0.14643 0.22049 -0.1573 C 0.22205 -0.16331 0.22257 -0.16817 0.22518 -0.17349 C 0.22604 -0.19038 0.23021 -0.2149 0.22274 -0.2297 C 0.22084 -0.23803 0.22292 -0.23317 0.21441 -0.23919 C 0.20226 -0.24798 0.18976 -0.25168 0.17587 -0.25376 C 0.17066 -0.25445 0.16545 -0.25468 0.16024 -0.25538 C 0.15295 -0.2563 0.14584 -0.25746 0.13854 -0.25839 C 0.12205 -0.25792 0.10556 -0.25839 0.08906 -0.257 C 0.08247 -0.25653 0.08368 -0.25306 0.07952 -0.2489 C 0.06667 -0.23595 0.06042 -0.2297 0.04931 -0.21189 C 0.03924 -0.1957 0.03316 -0.19523 0.02761 -0.17673 C 0.02257 -0.15984 0.01771 -0.14458 0.01441 -0.12676 C 0.01059 -0.10687 0.01111 -0.08235 0.00955 -0.06269 C 0.00886 -0.05436 0.00625 -0.04673 0.00469 -0.03863 C -0.00104 -0.04395 -0.00069 -0.05158 -0.00364 -0.05945 C -0.00555 -0.06431 -0.00868 -0.06778 -0.01094 -0.07217 C -0.0151 -0.0805 -0.01753 -0.08929 -0.02291 -0.09646 C -0.02587 -0.10756 -0.03212 -0.11358 -0.03976 -0.1189 C -0.04062 -0.12052 -0.04097 -0.12283 -0.04219 -0.12376 C -0.04392 -0.12514 -0.04618 -0.12468 -0.04826 -0.12514 C -0.05625 -0.12746 -0.06423 -0.12977 -0.07239 -0.13162 C -0.12274 -0.12954 -0.14687 -0.14666 -0.17239 -0.09808 C -0.17587 -0.07981 -0.1783 -0.05783 -0.16996 -0.04187 C -0.16788 -0.02845 -0.16614 -0.01874 -0.16146 -0.00648 C -0.15781 0.00324 -0.16163 0.00948 -0.15191 0.01272 C -0.1375 0.02545 -0.14757 0.01897 -0.11927 0.02082 C -0.09739 0.02614 -0.07726 0.01804 -0.05555 0.01434 C -0.04757 0.00972 -0.04028 0.00509 -0.03264 -3.6433E-6 C -0.0283 -0.00301 -0.0217 -0.01295 -0.0217 -0.01295 C -0.02135 -0.01457 -0.02135 -0.01642 -0.02048 -0.01781 C -0.01962 -0.0192 -0.01719 -0.01897 -0.01701 -0.02082 C -0.01632 -0.03632 -0.01771 -0.05205 -0.01805 -0.06755 C -0.01701 -0.11381 -0.02066 -0.10016 -0.01094 -0.12514 C -0.00885 -0.13902 0.00018 -0.14481 0.00834 -0.15244 C 0.01476 -0.15845 0.02084 -0.16586 0.02761 -0.17187 C 0.04202 -0.17071 0.05677 -0.17257 0.07101 -0.16863 C 0.07743 -0.16701 0.08229 -0.16007 0.08785 -0.15568 C 0.09132 -0.15313 0.09531 -0.15175 0.09879 -0.14943 C 0.12448 -0.13232 0.14983 -0.11543 0.17465 -0.09646 C 0.17969 -0.08813 0.18177 -0.08027 0.18542 -0.07078 C 0.19601 -0.04279 0.20452 -0.01319 0.21806 0.01272 C 0.22153 0.02683 0.22691 0.03863 0.23004 0.05297 C 0.22882 0.05783 0.22709 0.06685 0.22396 0.07055 C 0.21979 0.07564 0.21389 0.07703 0.20955 0.08189 C 0.1967 0.09623 0.18195 0.1115 0.16493 0.11543 C 0.10434 0.11497 0.04358 0.11659 -0.01701 0.11404 C -0.01875 0.11404 -0.0191 0.10988 -0.01927 0.10756 C -0.01996 0.08952 -0.01857 0.08651 -0.00972 0.07703 C 0.00799 0.05806 0.02344 0.03262 0.04323 0.01758 C 0.05052 0.01203 0.06372 -0.00162 0.06372 -0.00162 C 0.06771 -0.01249 0.07188 -0.02521 0.0783 -0.03377 " pathEditMode="relative" ptsTypes="fffffffffffffffffffffffffffffffffffffffffffffffffffffffffffffffffffffffffff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98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showWhenStopped="0"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052736"/>
            <a:ext cx="80325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err="1" smtClean="0"/>
              <a:t>Лосяш</a:t>
            </a:r>
            <a:r>
              <a:rPr lang="ru-RU" sz="1200" dirty="0" smtClean="0"/>
              <a:t> с лупой - </a:t>
            </a:r>
            <a:r>
              <a:rPr lang="en-US" sz="1200" dirty="0" smtClean="0"/>
              <a:t>http://deti.cbs-angarsk.ru/images/stories/kids/Slovotvorchestvo/Den_druzhby/ylaanwhndydrmrbykcyto.png</a:t>
            </a:r>
            <a:endParaRPr lang="ru-R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692696"/>
            <a:ext cx="47457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err="1" smtClean="0"/>
              <a:t>Совунья</a:t>
            </a:r>
            <a:r>
              <a:rPr lang="ru-RU" sz="1200" dirty="0" smtClean="0"/>
              <a:t> </a:t>
            </a:r>
            <a:r>
              <a:rPr lang="ru-RU" sz="1200" dirty="0" smtClean="0"/>
              <a:t>- </a:t>
            </a:r>
            <a:r>
              <a:rPr lang="en-US" sz="1200" dirty="0" smtClean="0"/>
              <a:t>http://s4.pic4you.ru/y2014/05-24/24687/4411850-thumb.png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1412776"/>
            <a:ext cx="42212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err="1" smtClean="0"/>
              <a:t>Каркарыч</a:t>
            </a:r>
            <a:r>
              <a:rPr lang="ru-RU" sz="1200" dirty="0" smtClean="0"/>
              <a:t> - </a:t>
            </a:r>
            <a:r>
              <a:rPr lang="en-US" sz="1200" dirty="0" smtClean="0"/>
              <a:t>http://gigabaza.ru/images/56/110406/5ac0ddf1.png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772816"/>
            <a:ext cx="7676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err="1" smtClean="0"/>
              <a:t>Каркарыч</a:t>
            </a:r>
            <a:r>
              <a:rPr lang="ru-RU" sz="1200" dirty="0" smtClean="0"/>
              <a:t> – мороз </a:t>
            </a:r>
            <a:r>
              <a:rPr lang="ru-RU" sz="1200" dirty="0" smtClean="0"/>
              <a:t>–</a:t>
            </a:r>
          </a:p>
          <a:p>
            <a:r>
              <a:rPr lang="ru-RU" sz="1200" dirty="0" smtClean="0"/>
              <a:t> </a:t>
            </a:r>
            <a:r>
              <a:rPr lang="en-US" sz="1200" dirty="0" smtClean="0"/>
              <a:t>http://img1.wikia.nocookie.net/__cb20150107153309/smesharikiarhives/ru/images/a/ae/0_8afad_967c1d7b_orig.png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2276872"/>
            <a:ext cx="61157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Фон для презентации - </a:t>
            </a:r>
            <a:r>
              <a:rPr lang="en-US" sz="1200" dirty="0" smtClean="0"/>
              <a:t>http://img15.nnm.me/6/9/8/9/6/92aaca954a0cf21ab378b3d498d.jpg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2636912"/>
            <a:ext cx="4775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err="1" smtClean="0"/>
              <a:t>Копатыч</a:t>
            </a:r>
            <a:r>
              <a:rPr lang="ru-RU" sz="1200" dirty="0" smtClean="0"/>
              <a:t> - </a:t>
            </a:r>
            <a:r>
              <a:rPr lang="en-US" sz="1200" dirty="0" smtClean="0"/>
              <a:t>http://cs618228.vk.me/v618228941/11e7b/qRj4yM4XE6M.jpg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3491880" y="18864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2996952"/>
            <a:ext cx="79928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Ёжик - </a:t>
            </a:r>
            <a:r>
              <a:rPr lang="en-US" sz="1200" dirty="0" smtClean="0"/>
              <a:t>http://s6.pikabu.ru/images/big_size_comm/2014-06_5/14035518979854.png</a:t>
            </a:r>
            <a:endParaRPr lang="ru-RU" sz="1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328498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err="1" smtClean="0"/>
              <a:t>Крош</a:t>
            </a:r>
            <a:r>
              <a:rPr lang="ru-RU" sz="1200" dirty="0" smtClean="0"/>
              <a:t> - </a:t>
            </a:r>
            <a:r>
              <a:rPr lang="en-US" sz="1200" dirty="0" smtClean="0"/>
              <a:t>http://madou10com.ucoz.ru/kartinki/3f8b41792b52.png</a:t>
            </a:r>
            <a:endParaRPr lang="ru-RU" sz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67544" y="357301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err="1" smtClean="0"/>
              <a:t>Нюша</a:t>
            </a:r>
            <a:r>
              <a:rPr lang="ru-RU" sz="1200" dirty="0" smtClean="0"/>
              <a:t> - </a:t>
            </a:r>
            <a:r>
              <a:rPr lang="en-US" sz="1200" dirty="0" smtClean="0"/>
              <a:t>http://madou10com.ucoz.ru/kartinki/3f8b41792b52.png</a:t>
            </a:r>
            <a:endParaRPr lang="ru-RU" sz="1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67544" y="393305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err="1" smtClean="0"/>
              <a:t>Бараш</a:t>
            </a:r>
            <a:r>
              <a:rPr lang="ru-RU" sz="1200" dirty="0" smtClean="0"/>
              <a:t> -</a:t>
            </a:r>
            <a:r>
              <a:rPr lang="en-US" sz="1200" dirty="0" smtClean="0"/>
              <a:t>http://prosmeshariki.ru/kliparti/16.png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67544" y="4293096"/>
            <a:ext cx="64807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 smtClean="0"/>
              <a:t>Бараш</a:t>
            </a:r>
            <a:r>
              <a:rPr lang="ru-RU" sz="1200" dirty="0" smtClean="0"/>
              <a:t> с цветами - </a:t>
            </a:r>
            <a:r>
              <a:rPr lang="en-US" sz="1200" dirty="0" smtClean="0"/>
              <a:t>http://img0.liveinternet.ru/images/attach/c/4/78/679/78679240_barash14.png</a:t>
            </a:r>
            <a:endParaRPr lang="ru-RU" sz="1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67544" y="4581128"/>
            <a:ext cx="78488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 smtClean="0"/>
              <a:t>Бараш</a:t>
            </a:r>
            <a:r>
              <a:rPr lang="ru-RU" sz="1200" dirty="0" smtClean="0"/>
              <a:t> –волшебник - </a:t>
            </a:r>
            <a:r>
              <a:rPr lang="en-US" sz="1200" dirty="0" smtClean="0"/>
              <a:t>http://player.myshared.ru/1092299/data/images/img70.png</a:t>
            </a:r>
            <a:endParaRPr lang="ru-RU" sz="1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67544" y="494116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err="1" smtClean="0"/>
              <a:t>Лосяш</a:t>
            </a:r>
            <a:r>
              <a:rPr lang="ru-RU" sz="1200" dirty="0" smtClean="0"/>
              <a:t> - </a:t>
            </a:r>
            <a:r>
              <a:rPr lang="en-US" sz="1200" dirty="0" smtClean="0"/>
              <a:t>http://cs628224.vk.me/v628224848/bea5/iFLZ_Rvd1cs.jpg</a:t>
            </a:r>
            <a:endParaRPr lang="ru-RU" sz="1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67544" y="5229200"/>
            <a:ext cx="73448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 smtClean="0"/>
              <a:t>Крош</a:t>
            </a:r>
            <a:r>
              <a:rPr lang="ru-RU" sz="1200" dirty="0" smtClean="0"/>
              <a:t> – моряк - </a:t>
            </a:r>
            <a:r>
              <a:rPr lang="en-US" sz="1200" dirty="0" smtClean="0"/>
              <a:t>http://player.myshared.ru/1092299/data/images/img70.png</a:t>
            </a:r>
            <a:endParaRPr lang="ru-RU" sz="12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67544" y="5517232"/>
            <a:ext cx="74888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 smtClean="0"/>
              <a:t>Нюша</a:t>
            </a:r>
            <a:r>
              <a:rPr lang="ru-RU" sz="1200" dirty="0" smtClean="0"/>
              <a:t> - </a:t>
            </a:r>
            <a:r>
              <a:rPr lang="en-US" sz="1200" dirty="0" smtClean="0"/>
              <a:t>http</a:t>
            </a:r>
            <a:r>
              <a:rPr lang="en-US" sz="1200" dirty="0" smtClean="0"/>
              <a:t>://www.playcast.ru/uploads/2015/01/23/11750216.png</a:t>
            </a:r>
            <a:endParaRPr lang="ru-RU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611560" y="5877272"/>
            <a:ext cx="34849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Музыка - </a:t>
            </a:r>
            <a:r>
              <a:rPr lang="en-US" sz="1200" dirty="0" smtClean="0"/>
              <a:t>http://iplayer.fm/q/</a:t>
            </a:r>
            <a:r>
              <a:rPr lang="ru-RU" sz="1200" dirty="0" err="1" smtClean="0"/>
              <a:t>музыка+смешарики</a:t>
            </a:r>
            <a:r>
              <a:rPr lang="ru-RU" sz="1200" dirty="0" smtClean="0"/>
              <a:t>/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852936"/>
            <a:ext cx="2880320" cy="295345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08104" y="4725144"/>
            <a:ext cx="2376264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3 + 1 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395536" y="260648"/>
            <a:ext cx="2088232" cy="86409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5</a:t>
            </a:r>
            <a:endParaRPr lang="ru-RU" sz="4800" b="1" dirty="0"/>
          </a:p>
        </p:txBody>
      </p:sp>
      <p:sp>
        <p:nvSpPr>
          <p:cNvPr id="7" name="Облако 6"/>
          <p:cNvSpPr/>
          <p:nvPr/>
        </p:nvSpPr>
        <p:spPr>
          <a:xfrm>
            <a:off x="3707904" y="260648"/>
            <a:ext cx="2160240" cy="86409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4</a:t>
            </a:r>
            <a:endParaRPr lang="ru-RU" sz="4800" b="1" dirty="0"/>
          </a:p>
        </p:txBody>
      </p:sp>
      <p:sp>
        <p:nvSpPr>
          <p:cNvPr id="8" name="Облако 7"/>
          <p:cNvSpPr/>
          <p:nvPr/>
        </p:nvSpPr>
        <p:spPr>
          <a:xfrm>
            <a:off x="6804248" y="260648"/>
            <a:ext cx="1872208" cy="93610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2</a:t>
            </a:r>
            <a:endParaRPr lang="ru-RU" sz="4800" b="1" dirty="0"/>
          </a:p>
        </p:txBody>
      </p:sp>
      <p:pic>
        <p:nvPicPr>
          <p:cNvPr id="10" name="Smeshariki_-_Fonovaya_muzyka_(iPlayer.fm)_converte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7452320" y="6237312"/>
            <a:ext cx="1368152" cy="4046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53 0.04603 C 0.09653 0.02337 0.14063 0.02799 0.15955 0.0266 C 0.17066 0.02475 0.18091 0.01643 0.19219 0.0155 C 0.19931 0.01504 0.2066 0.01434 0.21389 0.01388 C 0.23768 0.00833 0.22761 0.01018 0.24358 0.0074 C 0.23994 -0.0118 0.21893 -0.02637 0.20938 -0.03423 C 0.20191 -0.04048 0.1948 -0.05228 0.18698 -0.05667 C 0.16094 -0.07124 0.13421 -0.0687 0.10747 -0.06963 C 0.10573 -0.08119 0.10799 -0.06754 0.10504 -0.07934 C 0.104 -0.08466 0.10365 -0.09137 0.10313 -0.09692 C 0.10261 -0.11404 0.10209 -0.13116 0.10157 -0.14827 C 0.1007 -0.18876 0.10591 -0.2142 0.08646 -0.2253 C 0.08455 -0.22646 0.08212 -0.22646 0.08004 -0.22692 C 0.07205 -0.23571 0.06684 -0.23618 0.05851 -0.23016 C 0.05539 -0.2253 0.05452 -0.22299 0.0533 -0.21559 C 0.05382 -0.17603 0.05348 -0.161 0.05851 -0.12908 C 0.05869 -0.12584 0.05869 -0.12237 0.05921 -0.11936 C 0.05955 -0.11751 0.06042 -0.11635 0.06059 -0.1145 C 0.06129 -0.10988 0.06112 -0.10502 0.06146 -0.10016 C 0.06146 -0.09854 0.06198 -0.09692 0.06198 -0.0953 C 0.06146 -0.08674 0.06285 -0.07587 0.0599 -0.06963 C 0.05799 -0.06546 0.05452 -0.07194 0.05174 -0.07286 C 0.04705 -0.07448 0.04237 -0.07703 0.03768 -0.07772 C -0.0026 -0.08397 -0.04322 -0.08582 -0.0835 -0.08883 C -0.0934 -0.09044 -0.14427 -0.10525 -0.14895 -0.08559 C -0.14878 -0.06963 -0.14947 -0.0532 -0.14809 -0.03747 C -0.14774 -0.03261 -0.14513 -0.03007 -0.14375 -0.02637 C -0.1375 -0.01018 -0.1309 0.00694 -0.12135 0.01388 C -0.10954 0.03956 -0.06041 0.04048 -0.05746 0.04118 C -0.02847 0.04927 0.00053 0.05552 0.02952 0.06523 C 0.04167 0.0694 0.05365 0.07865 0.06598 0.0812 C 0.08212 0.08443 0.09862 0.08235 0.11494 0.08281 C 0.12327 0.0812 0.12309 0.08698 0.12309 0.07958 " pathEditMode="relative" rAng="0" ptsTypes="ffffffffffffffffffffffffffffffff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-12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98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showWhenStopped="0"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f8b41792b5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32856"/>
            <a:ext cx="3888432" cy="407745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24128" y="4941168"/>
            <a:ext cx="2160240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6 - 2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755576" y="332656"/>
            <a:ext cx="1944216" cy="100811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4</a:t>
            </a:r>
            <a:endParaRPr lang="ru-RU" sz="4800" b="1" dirty="0"/>
          </a:p>
        </p:txBody>
      </p:sp>
      <p:sp>
        <p:nvSpPr>
          <p:cNvPr id="7" name="Облако 6"/>
          <p:cNvSpPr/>
          <p:nvPr/>
        </p:nvSpPr>
        <p:spPr>
          <a:xfrm>
            <a:off x="3923928" y="332656"/>
            <a:ext cx="1944216" cy="100811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8</a:t>
            </a:r>
            <a:endParaRPr lang="ru-RU" sz="4800" b="1" dirty="0"/>
          </a:p>
        </p:txBody>
      </p:sp>
      <p:sp>
        <p:nvSpPr>
          <p:cNvPr id="8" name="Облако 7"/>
          <p:cNvSpPr/>
          <p:nvPr/>
        </p:nvSpPr>
        <p:spPr>
          <a:xfrm>
            <a:off x="6732240" y="332656"/>
            <a:ext cx="1800200" cy="93610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5</a:t>
            </a:r>
            <a:endParaRPr lang="ru-RU" sz="4800" b="1" dirty="0"/>
          </a:p>
        </p:txBody>
      </p:sp>
      <p:pic>
        <p:nvPicPr>
          <p:cNvPr id="9" name="Smeshariki_-_Fonovaya_muzyka_(iPlayer.fm)_converte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7380312" y="6237312"/>
            <a:ext cx="1368152" cy="4766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46819E-6 C 0.00191 -0.03192 0.00469 -0.06315 0.00833 -0.09484 C 0.01024 -0.11196 0.01024 -0.12977 0.01441 -0.14619 C 0.01545 -0.16053 0.01666 -0.17557 0.01927 -0.18945 C 0.01979 -0.19222 0.021 -0.19477 0.0217 -0.19754 C 0.02205 -0.19916 0.02239 -0.20078 0.02274 -0.2024 C 0.02326 -0.20564 0.02482 -0.2179 0.02639 -0.21998 C 0.0342 -0.23039 0.04201 -0.23479 0.05295 -0.23756 C 0.06719 -0.23363 0.06875 -0.23247 0.07708 -0.21674 C 0.07951 -0.21212 0.0842 -0.2024 0.0842 -0.2024 C 0.08594 -0.19222 0.08837 -0.18436 0.09028 -0.17349 C 0.08958 -0.13 0.10035 -0.08212 0.08541 -0.04348 C 0.08316 -0.0266 0.07916 -0.01526 0.07344 -2.46819E-6 C 0.07274 0.00162 0.07396 -0.00323 0.07465 -0.00485 C 0.07517 -0.0067 0.07604 -0.00832 0.07708 -0.00971 C 0.07951 -0.01295 0.08229 -0.01596 0.08541 -0.01781 C 0.10278 -0.02868 0.12222 -0.02637 0.14097 -0.02891 C 0.15017 -0.03192 0.15955 -0.03308 0.16857 -0.03701 C 0.18941 -0.03539 0.21041 -0.03493 0.23125 -0.03215 C 0.23785 -0.03122 0.24045 -0.0229 0.24687 -0.02105 C 0.25173 -0.01665 0.25017 -0.01896 0.25416 -0.01133 C 0.2559 -0.00809 0.25903 -0.00162 0.25903 -0.00162 C 0.26215 0.01897 0.26319 0.03979 0.25903 0.06084 C 0.2585 0.06362 0.25486 0.06269 0.25295 0.06408 C 0.25121 0.06547 0.24982 0.06732 0.24791 0.06894 C 0.23594 0.07981 0.21458 0.08004 0.2 0.08189 C 0.17743 0.08143 0.15503 0.0812 0.13246 0.08027 C 0.1243 0.07981 0.13055 0.07842 0.12396 0.07541 C 0.11354 0.07079 0.10434 0.06894 0.09392 0.06732 C 0.08837 0.06778 0.08246 0.06709 0.07708 0.06894 C 0.07569 0.0694 0.07482 0.07194 0.07465 0.07379 C 0.07361 0.08605 0.07587 0.09878 0.07344 0.11081 C 0.07274 0.11451 0.06597 0.11705 0.06597 0.11705 C 0.04496 0.11474 0.02673 0.10942 0.0059 0.10757 C -0.00295 0.10479 -0.01424 0.10618 -0.0217 0.09947 C -0.02413 0.09461 -0.02656 0.08976 -0.029 0.0849 C -0.02986 0.08328 -0.03143 0.08027 -0.03143 0.08027 C -0.03264 0.07379 -0.03403 0.06755 -0.03507 0.06084 C -0.0684 0.062 -0.10226 0.07079 -0.13507 0.06246 C -0.14445 0.06015 -0.15538 0.04095 -0.16025 0.03193 C -0.17674 0.00162 -0.14584 0.0576 -0.16632 0.02244 C -0.16806 0.01943 -0.17118 0.01273 -0.17118 0.01273 C -0.17413 -0.00323 -0.1783 -0.02637 -0.16632 -0.03701 C -0.16372 -0.03932 -0.16059 -0.04001 -0.15781 -0.04187 C -0.14514 -0.04117 -0.13143 -0.04348 -0.11927 -0.03701 C -0.1066 -0.03007 -0.09271 -0.01411 -0.08195 -0.00323 C -0.06945 0.00949 -0.05243 0.01504 -0.0375 0.02082 C -0.01059 0.01758 -0.03073 0.02591 -0.02292 -0.02405 C -0.02257 -0.0266 -0.01997 -0.02035 -0.01806 -0.01943 C -0.01424 -0.01735 -0.01007 -0.01758 -0.00608 -0.01619 C 0.00399 -0.00717 0.00035 -0.0074 0.00833 0.00324 " pathEditMode="relative" ptsTypes="ffffffffffffffffffffffffffffffffffffffffffffffffff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98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showWhenStopped="0"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40152" y="5013176"/>
            <a:ext cx="2088232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4 + 4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5ac0ddf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4544" y="2852936"/>
            <a:ext cx="4156379" cy="3302066"/>
          </a:xfrm>
          <a:prstGeom prst="rect">
            <a:avLst/>
          </a:prstGeom>
        </p:spPr>
      </p:pic>
      <p:sp>
        <p:nvSpPr>
          <p:cNvPr id="6" name="Облако 5"/>
          <p:cNvSpPr/>
          <p:nvPr/>
        </p:nvSpPr>
        <p:spPr>
          <a:xfrm>
            <a:off x="971600" y="188640"/>
            <a:ext cx="2016224" cy="108012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8</a:t>
            </a:r>
            <a:endParaRPr lang="ru-RU" sz="4800" b="1" dirty="0"/>
          </a:p>
        </p:txBody>
      </p:sp>
      <p:sp>
        <p:nvSpPr>
          <p:cNvPr id="7" name="Облако 6"/>
          <p:cNvSpPr/>
          <p:nvPr/>
        </p:nvSpPr>
        <p:spPr>
          <a:xfrm>
            <a:off x="3923928" y="188640"/>
            <a:ext cx="2016224" cy="108012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7</a:t>
            </a:r>
            <a:endParaRPr lang="ru-RU" sz="4800" b="1" dirty="0"/>
          </a:p>
        </p:txBody>
      </p:sp>
      <p:sp>
        <p:nvSpPr>
          <p:cNvPr id="8" name="Облако 7"/>
          <p:cNvSpPr/>
          <p:nvPr/>
        </p:nvSpPr>
        <p:spPr>
          <a:xfrm>
            <a:off x="6804248" y="188640"/>
            <a:ext cx="1872208" cy="108012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9</a:t>
            </a:r>
            <a:endParaRPr lang="ru-RU" sz="4800" b="1" dirty="0"/>
          </a:p>
        </p:txBody>
      </p:sp>
      <p:pic>
        <p:nvPicPr>
          <p:cNvPr id="9" name="Smeshariki_-_Fonovaya_muzyka_(iPlayer.fm)_converte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7308304" y="6165304"/>
            <a:ext cx="115212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03956E-6 C 0.00191 -0.13925 -0.00902 -0.13208 0.00973 -0.20703 C 0.01459 -0.22646 0.01945 -0.24358 0.03264 -0.25515 C 0.03976 -0.26139 0.04549 -0.26371 0.05313 -0.26648 C 0.05556 -0.26741 0.06025 -0.26972 0.06025 -0.26972 C 0.06355 -0.26926 0.06719 -0.27018 0.06997 -0.2681 C 0.07257 -0.26625 0.07327 -0.26162 0.07483 -0.25839 C 0.07865 -0.25075 0.07639 -0.25515 0.08195 -0.24543 C 0.08369 -0.23872 0.08629 -0.23294 0.08803 -0.22623 C 0.08768 -0.20217 0.0875 -0.17812 0.08681 -0.15406 C 0.08664 -0.14897 0.0856 -0.13764 0.08438 -0.13162 C 0.08369 -0.12838 0.08195 -0.12191 0.08195 -0.12191 C 0.08073 -0.10548 0.08004 -0.08513 0.07605 -0.06893 C 0.07518 -0.05991 0.07431 -0.05066 0.07362 -0.04164 C 0.0731 -0.03632 0.07483 -0.02984 0.0724 -0.02568 C 0.07101 -0.02336 0.0698 -0.03077 0.06875 -0.03354 C 0.06667 -0.03909 0.0658 -0.04488 0.06268 -0.04973 C 0.05712 -0.05852 0.0356 -0.07888 0.02657 -0.08189 C 0.02223 -0.08536 0.01962 -0.08813 0.01459 -0.08975 C 0.00921 -0.09415 0.00591 -0.09577 -4.44444E-6 -0.09785 C -0.00538 -0.10294 -0.01059 -0.10479 -0.01684 -0.10756 C -0.03732 -0.1071 -0.05781 -0.10687 -0.07829 -0.10594 C -0.0835 -0.10571 -0.08663 -0.08813 -0.08663 -0.08813 C -0.08593 -0.07749 -0.08871 -0.05182 -0.07951 -0.04326 C -0.07586 -0.03516 -0.07326 -0.02406 -0.06614 -0.02082 C -0.05329 -0.0037 -0.02968 0.00416 -0.01319 0.01295 C 0.00452 0.0118 0.02223 0.01157 0.03994 0.00972 C 0.05278 0.00833 0.06216 -0.00509 0.07362 -0.0111 C 0.07987 -0.02383 0.09237 -0.02915 0.10244 -0.03516 C 0.11598 -0.04326 0.12882 -0.05274 0.14341 -0.05783 C 0.14896 -0.06246 0.15261 -0.06431 0.15921 -0.06569 C 0.17414 -0.0724 0.18976 -0.07518 0.20487 -0.08189 C 0.20886 -0.08073 0.2132 -0.08073 0.21702 -0.07865 C 0.22171 -0.07587 0.22153 -0.0694 0.22535 -0.06569 C 0.22709 -0.06384 0.22935 -0.06361 0.23143 -0.06246 C 0.23664 -0.05575 0.24254 -0.04673 0.24827 -0.04164 C 0.24792 -0.03354 0.24844 -0.02545 0.24705 -0.01758 C 0.24671 -0.01573 0.24462 -0.01527 0.24341 -0.01434 C 0.2349 -0.00786 0.22674 -0.0074 0.21702 -0.00625 C 0.21546 -0.00578 0.21372 -0.00555 0.21216 -0.00486 C 0.20886 -0.00347 0.20573 -0.00116 0.20244 -3.03956E-6 C 0.19358 0.00324 0.18889 0.0037 0.18073 0.0081 C 0.15487 0.00648 0.12761 0.00995 0.10244 0.00162 C 0.1 -0.00046 0.09775 -0.00278 0.09532 -0.00486 C 0.0941 -0.00601 0.09167 -0.00786 0.09167 -0.00786 C 0.09063 -0.0118 0.0882 -0.01504 0.08803 -0.0192 C 0.08716 -0.03493 0.0915 -0.03979 0.09896 -0.04973 C 0.1 -0.05552 0.10244 -0.06731 0.10244 -0.06731 C 0.10191 -0.07518 0.10261 -0.08813 0.09896 -0.09623 C 0.09393 -0.10733 0.07865 -0.12723 0.06875 -0.13162 C 0.05608 -0.13717 0.04202 -0.13417 0.029 -0.1381 C 0.00938 -0.14388 0.01875 -0.14203 0.00122 -0.14434 C -0.00434 -0.14388 -0.01006 -0.14434 -0.01562 -0.14272 C -0.02274 -0.14064 -0.01892 -0.13717 -0.02152 -0.13162 C -0.02465 -0.12491 -0.02847 -0.12121 -0.03125 -0.11381 C -0.02986 -0.09137 -0.03281 -0.07703 -0.02395 -0.06084 C -0.01979 -0.0532 -0.01145 -0.0502 -0.0059 -0.04488 C -0.00451 -0.04349 -0.00381 -0.04117 -0.00225 -0.04002 C -4.44444E-6 -0.0384 0.00487 -0.03678 0.00487 -0.03678 C 0.01216 -0.02938 0.02084 -0.0273 0.029 -0.02244 C 0.03073 -0.02151 0.0323 -0.02036 0.03386 -0.0192 C 0.03507 -0.01827 0.0375 -0.01596 0.0375 -0.01596 " pathEditMode="relative" ptsTypes="fffffffffffffffffffffffffffffffffffffffffffffffffffffffffffff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98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8afad_967c1d7b_or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852936"/>
            <a:ext cx="3276914" cy="30295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228184" y="4581128"/>
            <a:ext cx="2016224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9 – 3 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899592" y="404664"/>
            <a:ext cx="1800200" cy="93610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7</a:t>
            </a:r>
            <a:endParaRPr lang="ru-RU" sz="4800" b="1" dirty="0"/>
          </a:p>
        </p:txBody>
      </p:sp>
      <p:sp>
        <p:nvSpPr>
          <p:cNvPr id="7" name="Облако 6"/>
          <p:cNvSpPr/>
          <p:nvPr/>
        </p:nvSpPr>
        <p:spPr>
          <a:xfrm>
            <a:off x="3923928" y="404664"/>
            <a:ext cx="1800200" cy="93610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5</a:t>
            </a:r>
            <a:endParaRPr lang="ru-RU" sz="4800" b="1" dirty="0"/>
          </a:p>
        </p:txBody>
      </p:sp>
      <p:sp>
        <p:nvSpPr>
          <p:cNvPr id="8" name="Облако 7"/>
          <p:cNvSpPr/>
          <p:nvPr/>
        </p:nvSpPr>
        <p:spPr>
          <a:xfrm>
            <a:off x="6876256" y="404664"/>
            <a:ext cx="1728192" cy="93610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6</a:t>
            </a:r>
            <a:endParaRPr lang="ru-RU" sz="4800" b="1" dirty="0"/>
          </a:p>
        </p:txBody>
      </p:sp>
      <p:pic>
        <p:nvPicPr>
          <p:cNvPr id="9" name="Smeshariki_-_Fonovaya_muzyka_(iPlayer.fm)_converte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7236296" y="6093296"/>
            <a:ext cx="1224136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8.47328E-6 C -0.02413 0.00139 -0.1085 0.01388 -0.15173 0.00648 C -0.15156 0.00556 -0.14982 -0.00948 -0.1493 -0.0111 C -0.14791 -0.01596 -0.14496 -0.01943 -0.14322 -0.02405 C -0.13941 -0.03446 -0.14305 -0.0296 -0.13732 -0.03839 C -0.13211 -0.04649 -0.12517 -0.05065 -0.11927 -0.05759 C -0.11753 -0.05968 -0.11631 -0.06245 -0.11441 -0.06407 C -0.10816 -0.06893 -0.10416 -0.06823 -0.09878 -0.07541 C -0.08524 -0.07309 -0.06562 -0.06985 -0.05295 -0.06083 C -0.04583 -0.05574 -0.03975 -0.04973 -0.03246 -0.04487 C -0.03159 -0.04649 -0.03003 -0.04788 -0.03003 -0.04973 C -0.03003 -0.05412 -0.03246 -0.06245 -0.03246 -0.06245 C -0.0335 -0.07957 -0.03333 -0.08281 -0.03732 -0.09622 C -0.03767 -0.09946 -0.03767 -0.10293 -0.03854 -0.10594 C -0.03906 -0.10779 -0.04045 -0.10872 -0.04097 -0.11057 C -0.04392 -0.12236 -0.04583 -0.13532 -0.04809 -0.14758 C -0.04722 -0.16308 -0.04791 -0.17881 -0.04566 -0.19407 C -0.04375 -0.2068 -0.0401 -0.20356 -0.03489 -0.20865 C -0.02048 -0.22229 -0.02673 -0.21929 -0.01076 -0.22461 C -0.00399 -0.22414 0.00296 -0.22438 0.00973 -0.22299 C 0.01181 -0.22253 0.01754 -0.21443 0.01806 -0.2135 C 0.02657 -0.20009 0.02483 -0.1795 0.02778 -0.16354 C 0.02726 -0.15244 0.0283 -0.14041 0.02535 -0.13 C 0.02483 -0.12815 0.02362 -0.12699 0.02292 -0.12514 C 0.02119 -0.12005 0.01928 -0.11473 0.01806 -0.10918 C 0.0158 -0.09969 0.01476 -0.09646 0.00973 -0.08975 C 0.00782 -0.08211 0.00191 -0.07402 -0.00121 -0.06731 C -0.0052 -0.05875 -0.00902 -0.04996 -0.01319 -0.04163 C -0.01649 -0.03492 -0.01822 -0.02613 -0.0217 -0.01919 C -0.02465 -0.00508 -0.02743 0.00856 -0.03003 0.02267 C -0.02968 0.03771 -0.02986 0.05275 -0.02881 0.06755 C -0.02812 0.07796 -0.021 0.08583 -0.01684 0.09485 C -0.01545 0.09785 -0.01493 0.10156 -0.01319 0.10433 C -0.00625 0.11567 0.01702 0.11358 0.02414 0.11405 C 0.03612 0.11705 0.04514 0.11867 0.05678 0.11243 C 0.06546 0.1004 0.06389 0.07426 0.05556 0.06269 C 0.05313 0.04928 0.04688 0.04141 0.04098 0.03054 C 0.0382 0.02522 0.03681 0.0199 0.03386 0.01458 C 0.03195 0.00671 0.02882 8.47328E-6 0.02657 -0.00786 C 0.02535 -0.02174 0.02292 -0.03307 0.02049 -0.04649 C 0.02101 -0.05875 0.01684 -0.07402 0.02292 -0.08327 C 0.02882 -0.09252 0.03994 -0.09946 0.04827 -0.10432 C 0.05053 -0.10571 0.05313 -0.1064 0.05556 -0.10756 C 0.05678 -0.10802 0.05903 -0.10918 0.05903 -0.10918 C 0.07344 -0.10802 0.08247 -0.1071 0.09532 -0.1027 C 0.09862 -0.09576 0.10261 -0.09599 0.1073 -0.08975 C 0.11337 -0.08165 0.1191 -0.0724 0.12535 -0.06407 C 0.12674 -0.05436 0.13021 -0.04626 0.13264 -0.03677 C 0.13108 -0.0303 0.129 -0.02937 0.12414 -0.02729 C 0.12171 -0.02405 0.12014 -0.0185 0.11684 -0.01758 C 0.11285 -0.01642 0.10487 -0.01434 0.10487 -0.01434 C 0.09167 -0.0148 0.0783 -0.01503 0.06511 -0.01596 C 0.04948 -0.01711 0.03507 -0.02706 0.02049 -0.03354 C 0.0158 -0.03839 0.01303 -0.0414 0.0073 -0.04325 C 0.00035 -0.0525 -0.00625 -0.06129 -0.01319 -0.07055 C -0.01684 -0.07009 -0.02066 -0.07078 -0.02395 -0.06893 C -0.02517 -0.06823 -0.02447 -0.06546 -0.02517 -0.06407 C -0.02743 -0.05898 -0.02934 -0.0569 -0.03246 -0.05297 C -0.03437 -0.04256 -0.03941 -0.04395 -0.04097 -0.03354 C -0.04184 -0.02775 -0.04322 -0.01596 -0.04322 -0.01596 C -0.04201 0.0081 -0.04461 0.00694 -0.0276 0.00972 C -0.01302 0.01481 0.00105 0.01088 0.0158 0.0081 C 0.01823 0.00694 0.02084 0.00671 0.02292 0.00486 C 0.02414 0.00371 0.02518 0.00232 0.02657 0.00162 C 0.03646 -0.00416 0.03143 0.00116 0.03507 -0.003 " pathEditMode="relative" ptsTypes="ffffffffffffffffffffffffffffffffffffffffffffffffffffffffffffffff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98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showWhenStopped="0"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8679240_barash1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2924944"/>
            <a:ext cx="3744416" cy="284839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43608" y="5157192"/>
            <a:ext cx="1872208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3 + 5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899592" y="476672"/>
            <a:ext cx="1800200" cy="108012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8</a:t>
            </a:r>
            <a:endParaRPr lang="ru-RU" sz="4800" b="1" dirty="0"/>
          </a:p>
        </p:txBody>
      </p:sp>
      <p:sp>
        <p:nvSpPr>
          <p:cNvPr id="7" name="Облако 6"/>
          <p:cNvSpPr/>
          <p:nvPr/>
        </p:nvSpPr>
        <p:spPr>
          <a:xfrm>
            <a:off x="3851920" y="476672"/>
            <a:ext cx="1944216" cy="100811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9</a:t>
            </a:r>
            <a:endParaRPr lang="ru-RU" sz="4800" b="1" dirty="0"/>
          </a:p>
        </p:txBody>
      </p:sp>
      <p:sp>
        <p:nvSpPr>
          <p:cNvPr id="8" name="Облако 7"/>
          <p:cNvSpPr/>
          <p:nvPr/>
        </p:nvSpPr>
        <p:spPr>
          <a:xfrm>
            <a:off x="6732240" y="476672"/>
            <a:ext cx="1800200" cy="93610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7</a:t>
            </a:r>
            <a:endParaRPr lang="ru-RU" sz="4800" b="1" dirty="0"/>
          </a:p>
        </p:txBody>
      </p:sp>
      <p:pic>
        <p:nvPicPr>
          <p:cNvPr id="9" name="Smeshariki_-_Fonovaya_muzyka_(iPlayer.fm)_converte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7308304" y="6165304"/>
            <a:ext cx="1296144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63359E-7 C 0.05573 0.0148 0.11441 0.00717 0.16996 0.02568 C 0.18403 0.02521 0.19809 0.02614 0.21215 0.02406 C 0.21892 0.02313 0.22482 0.01735 0.23142 0.01596 C 0.24028 0.00786 0.23628 0.0118 0.2434 0.00463 C 0.25052 -0.02267 0.26232 -0.07194 0.23854 -0.07865 C 0.22656 -0.08883 0.23281 -0.08605 0.22048 -0.08837 C 0.21024 -0.09299 0.20104 -0.09808 0.19045 -0.10132 C 0.17882 -0.10872 0.16736 -0.10757 0.15538 -0.10132 C 0.15087 -0.09507 0.14583 -0.09207 0.14097 -0.08675 C 0.13611 -0.08143 0.13177 -0.07541 0.12656 -0.07079 C 0.1217 -0.06107 0.11857 -0.06292 0.10972 -0.06431 C 0.10712 -0.07472 0.10955 -0.09762 0.11684 -0.10595 C 0.12274 -0.11289 0.12951 -0.11566 0.13611 -0.12052 C 0.1434 -0.12584 0.14948 -0.13209 0.15781 -0.13486 C 0.16059 -0.13694 0.16337 -0.13949 0.16632 -0.14134 C 0.16788 -0.14226 0.16962 -0.14203 0.17118 -0.14296 C 0.17691 -0.14689 0.18038 -0.1529 0.18559 -0.15753 C 0.18784 -0.16193 0.1908 -0.16563 0.19288 -0.17025 C 0.19392 -0.1728 0.19427 -0.17581 0.19514 -0.17835 C 0.19583 -0.1802 0.1967 -0.18159 0.19757 -0.18321 C 0.20555 -0.22508 0.20781 -0.26625 0.1783 -0.28591 C 0.17413 -0.29424 0.16649 -0.29817 0.16024 -0.30349 C 0.15173 -0.31067 0.14357 -0.31784 0.13368 -0.32107 C 0.11857 -0.33148 0.11701 -0.32732 0.09392 -0.32593 C 0.08732 -0.32293 0.07968 -0.322 0.07343 -0.31784 C 0.0651 -0.31228 0.05868 -0.30881 0.04948 -0.30511 C 0.04392 -0.30049 0.03316 -0.29494 0.02899 -0.28915 C 0.0243 -0.28291 0.02673 -0.28545 0.0217 -0.28106 C 0.01892 -0.26972 0.01805 -0.25746 0.01337 -0.24728 C 0.01371 -0.22114 0.01441 -0.19477 0.01441 -0.16863 C 0.01441 -0.15961 0.01771 -0.14851 0.01337 -0.14134 C 0.01059 -0.13671 0.00451 -0.14342 -1.66667E-6 -0.14458 C -0.00452 -0.15059 -0.00677 -0.15753 -0.01198 -0.16216 C -0.01372 -0.17372 -0.02101 -0.18668 -0.02657 -0.19593 C -0.02865 -0.20333 -0.02813 -0.20333 -0.03125 -0.20888 C -0.03403 -0.21374 -0.03976 -0.22323 -0.03976 -0.22323 C -0.04167 -0.23063 -0.04722 -0.23595 -0.05174 -0.24081 C -0.07396 -0.26463 -0.10018 -0.25954 -0.12761 -0.26486 C -0.14653 -0.26232 -0.15591 -0.26255 -0.16979 -0.2489 C -0.17396 -0.24497 -0.17709 -0.24034 -0.18073 -0.23618 C -0.18282 -0.23364 -0.18785 -0.2297 -0.18785 -0.2297 C -0.19097 -0.22346 -0.19184 -0.21675 -0.19514 -0.2105 C -0.19913 -0.18922 -0.19896 -0.16193 -0.18907 -0.14296 C -0.18629 -0.13764 -0.179 -0.13602 -0.17466 -0.13486 C -0.1658 -0.1263 -0.17431 -0.13301 -0.16268 -0.12862 C -0.14966 -0.12353 -0.13368 -0.11867 -0.12292 -0.10757 C -0.12118 -0.10294 -0.11441 -0.08119 -0.10955 -0.0724 C -0.10677 -0.06755 -0.10122 -0.05783 -0.10122 -0.05783 C -0.10243 -0.04603 -0.10295 -0.03424 -0.10486 -0.02267 C -0.10538 -0.02013 -0.10729 -0.01851 -0.10834 -0.01619 C -0.11094 -0.00995 -0.1125 -0.00301 -0.11563 0.00301 C -0.11823 0.01665 -0.11858 0.01712 -0.11806 0.0384 C -0.11788 0.04534 -0.11684 0.05251 -0.11563 0.05922 C -0.11459 0.065 -0.11285 0.06384 -0.10955 0.06569 C -0.09879 0.07194 -0.08872 0.07286 -0.07709 0.07541 C -0.02049 0.07402 -0.03351 0.07703 -0.00486 0.07055 C 0.00642 0.06292 0.01493 0.05112 0.02534 0.04164 C 0.03316 0.03423 0.04288 0.02961 0.05191 0.02568 C 0.05555 0.02244 0.05885 0.01897 0.06267 0.01596 C 0.06649 0.01295 0.07135 0.01203 0.07448 0.00786 C 0.08073 -7.63359E-7 0.08507 -0.00393 0.09288 -0.0081 C 0.0967 -0.01342 0.09861 -0.01781 0.10121 -0.02429 C 0.10243 -0.03262 0.10798 -0.0539 0.09757 -0.04997 C 0.09583 -0.05205 0.09479 -0.05459 0.09288 -0.05621 C 0.08993 -0.05899 0.08316 -0.06269 0.08316 -0.06269 C 0.06909 -0.06223 0.05503 -0.062 0.04097 -0.06107 C 0.02986 -0.06038 0.02031 -0.04673 0.00972 -0.04673 " pathEditMode="relative" ptsTypes="fffffffffffffffffffffffffffffffffffffffffffffffffffffffffffffffffff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8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showWhenStopped="0"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75021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2276872"/>
            <a:ext cx="2664296" cy="348047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7584" y="4581128"/>
            <a:ext cx="1872208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7 – 4 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755576" y="332656"/>
            <a:ext cx="1944216" cy="108012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4</a:t>
            </a:r>
            <a:endParaRPr lang="ru-RU" sz="4800" b="1" dirty="0"/>
          </a:p>
        </p:txBody>
      </p:sp>
      <p:sp>
        <p:nvSpPr>
          <p:cNvPr id="7" name="Облако 6"/>
          <p:cNvSpPr/>
          <p:nvPr/>
        </p:nvSpPr>
        <p:spPr>
          <a:xfrm>
            <a:off x="4067944" y="404664"/>
            <a:ext cx="1656184" cy="93610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3</a:t>
            </a:r>
            <a:endParaRPr lang="ru-RU" sz="4800" b="1" dirty="0"/>
          </a:p>
        </p:txBody>
      </p:sp>
      <p:sp>
        <p:nvSpPr>
          <p:cNvPr id="8" name="Облако 7"/>
          <p:cNvSpPr/>
          <p:nvPr/>
        </p:nvSpPr>
        <p:spPr>
          <a:xfrm>
            <a:off x="6876256" y="404664"/>
            <a:ext cx="1728192" cy="93610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5</a:t>
            </a:r>
            <a:endParaRPr lang="ru-RU" sz="4800" b="1" dirty="0"/>
          </a:p>
        </p:txBody>
      </p:sp>
      <p:pic>
        <p:nvPicPr>
          <p:cNvPr id="9" name="Smeshariki_-_Fonovaya_muzyka_(iPlayer.fm)_converte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7236296" y="6237312"/>
            <a:ext cx="1296144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3814E-6 C -0.01007 0.00254 -0.02014 0.00462 -0.03004 0.00786 C -0.04132 0.01156 -0.04844 0.01897 -0.06024 0.02082 C -0.07899 0.03169 -0.05608 0.01943 -0.08299 0.02868 C -0.0875 0.0303 -0.09167 0.034 -0.09636 0.03516 C -0.11163 0.03909 -0.13299 0.0414 -0.14931 0.04325 C -0.17257 0.04904 -0.16215 0.04719 -0.18073 0.04973 C -0.21389 0.04811 -0.20417 0.05112 -0.2217 0.04325 C -0.22639 0.03655 -0.22795 0.03007 -0.23125 0.02244 C -0.2349 0.01411 -0.23924 0.00647 -0.24323 -0.00162 C -0.24618 -0.02452 -0.25521 -0.04742 -0.26024 -0.07079 C -0.2599 -0.08675 -0.26042 -0.10294 -0.25903 -0.1189 C -0.25868 -0.1226 -0.25677 -0.12561 -0.25538 -0.12862 C -0.25365 -0.13255 -0.25087 -0.13556 -0.24931 -0.13972 C -0.24618 -0.14805 -0.24358 -0.16031 -0.23854 -0.16702 C -0.23472 -0.1721 -0.22639 -0.1721 -0.2217 -0.17349 C -0.21528 -0.17534 -0.2066 -0.18159 -0.20122 -0.18622 C -0.18837 -0.18529 -0.17552 -0.1846 -0.16268 -0.18321 C -0.15434 -0.18228 -0.16094 -0.18182 -0.15417 -0.17673 C -0.15156 -0.17488 -0.14844 -0.17465 -0.14566 -0.17349 C -0.12708 -0.15661 -0.10573 -0.14597 -0.08663 -0.13024 C -0.07778 -0.11266 -0.06511 -0.10849 -0.05052 -0.10456 C -0.05261 -0.09369 -0.05052 -0.0997 -0.05903 -0.08837 C -0.06615 -0.07888 -0.06997 -0.0657 -0.07708 -0.05621 C -0.07986 -0.04719 -0.08333 -0.04095 -0.08785 -0.03377 C -0.0941 -0.02383 -0.09757 -0.01296 -0.10469 -0.00324 C -0.10608 0.00416 -0.10608 0.00694 -0.11077 0.0111 C -0.11354 0.02244 -0.10972 0.00833 -0.11684 0.02567 C -0.11875 0.03053 -0.12274 0.04002 -0.12274 0.04002 C -0.12431 0.05019 -0.12656 0.05898 -0.13125 0.06731 C -0.13351 0.07818 -0.1349 0.08836 -0.13611 0.09947 C -0.13577 0.10432 -0.13663 0.10964 -0.1349 0.11381 C -0.13386 0.11658 -0.12552 0.12167 -0.12274 0.12352 C -0.11024 0.14249 -0.11771 0.13254 -0.1 0.15244 C -0.09722 0.15568 -0.09618 0.16169 -0.09271 0.16354 C -0.09011 0.16493 -0.08698 0.1647 -0.0842 0.16516 C -0.06163 0.164 -0.03125 0.16747 -0.00955 0.1603 C -0.00452 0.15614 -0.00226 0.15406 0.00364 0.15244 C 0.01562 0.14018 0.01024 0.14319 0.01805 0.13948 C 0.02309 0.12954 0.01719 0.13925 0.02656 0.13162 C 0.03055 0.12838 0.03368 0.12005 0.03628 0.11543 C 0.03802 0.10779 0.03941 0.10016 0.04219 0.09299 C 0.04184 0.06199 0.04167 0.03099 0.04097 3.73814E-6 C 0.0408 -0.00833 0.03437 -0.02082 0.02899 -0.02591 C 0.02587 -0.02892 0.01927 -0.03377 0.01927 -0.03377 C 0.01614 -0.04257 0.01215 -0.04372 0.00607 -0.04835 C 0.00208 -0.05136 -0.00018 -0.05575 -0.00469 -0.05783 C -0.01615 -0.0731 -0.02604 -0.0879 -0.03611 -0.10456 C -0.04445 -0.11844 -0.05452 -0.13047 -0.06268 -0.14458 C -0.06997 -0.15753 -0.07465 -0.17303 -0.08299 -0.18483 C -0.08542 -0.19269 -0.08872 -0.19963 -0.09149 -0.20727 C -0.09288 -0.223 -0.10191 -0.26024 -0.08542 -0.26648 C -0.07934 -0.27273 -0.0724 -0.27389 -0.06615 -0.27944 C -0.0441 -0.27897 -0.02205 -0.27874 1.94444E-6 -0.27782 C 0.01007 -0.27736 0.01996 -0.26833 0.03021 -0.26648 C 0.04375 -0.25978 0.04913 -0.24335 0.05677 -0.22808 C 0.05903 -0.20865 0.06094 -0.18714 0.04948 -0.17187 C 0.04757 -0.16933 0.04149 -0.16077 0.03976 -0.15915 C 0.0368 -0.15637 0.03281 -0.15614 0.03021 -0.15267 C 0.02778 -0.14944 0.02292 -0.14296 0.02292 -0.14296 C 0.02031 -0.13232 0.01302 -0.1263 0.00851 -0.11728 C 0.00764 -0.11312 0.00694 -0.10872 0.00607 -0.10456 C 0.00538 -0.10132 0.00364 -0.09484 0.00364 -0.09484 C 0.00087 -0.0687 -0.00347 -0.08235 0.00121 -0.04025 C 0.00191 -0.03401 0.01476 -0.02568 0.01805 -0.02267 C 0.03073 -0.01157 0.04531 -0.00116 0.06024 0.00301 C 0.075 0.01272 0.13437 0.01249 0.14219 0.01272 C 0.16146 0.01712 0.16528 0.01897 0.18437 0.0111 C 0.1868 0.00115 0.19253 -0.00625 0.2 -0.00972 C 0.20364 -0.01342 0.20729 -0.01735 0.21094 -0.02105 C 0.2125 -0.02267 0.2158 -0.02591 0.2158 -0.02591 C 0.21753 -0.03239 0.21788 -0.03516 0.2217 -0.04025 C 0.22448 -0.05483 0.22587 -0.05644 0.22292 -0.07402 C 0.22239 -0.07749 0.21805 -0.0842 0.2158 -0.08675 C 0.20486 -0.09901 0.19253 -0.10919 0.1783 -0.11242 C 0.17014 -0.11798 0.15972 -0.12006 0.15069 -0.12214 C 0.12048 -0.12168 0.09028 -0.1226 0.06024 -0.12052 C 0.05833 -0.12029 0.05729 -0.11705 0.05555 -0.11566 C 0.05451 -0.11474 0.05312 -0.11451 0.05191 -0.11404 C 0.04114 -0.0997 0.05451 -0.11589 0.04462 -0.10757 C 0.0401 -0.10363 0.03611 -0.09831 0.03142 -0.09484 C 0.02292 -0.0886 0.01371 -0.08281 0.00486 -0.07726 C -0.00156 -0.0687 -0.00955 -0.06639 -0.01684 -0.05945 C -0.02222 -0.05436 -0.02726 -0.04858 -0.03247 -0.04349 C -0.03889 -0.03748 -0.04045 -0.04257 -0.04688 -0.03054 C -0.04774 -0.02892 -0.04931 -0.02591 -0.04931 -0.02591 " pathEditMode="relative" ptsTypes="fffffffffffffffffffffffffffffffffffffffffffffffffffffffffffffffffffffffffffffffffffff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98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showWhenStopped="0"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03551897985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204864"/>
            <a:ext cx="3490602" cy="391337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56176" y="4509120"/>
            <a:ext cx="1800200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5 + 2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611560" y="260648"/>
            <a:ext cx="1872208" cy="108012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6</a:t>
            </a:r>
            <a:endParaRPr lang="ru-RU" sz="4800" b="1" dirty="0"/>
          </a:p>
        </p:txBody>
      </p:sp>
      <p:sp>
        <p:nvSpPr>
          <p:cNvPr id="7" name="Облако 6"/>
          <p:cNvSpPr/>
          <p:nvPr/>
        </p:nvSpPr>
        <p:spPr>
          <a:xfrm>
            <a:off x="3707904" y="332656"/>
            <a:ext cx="1728192" cy="100811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8</a:t>
            </a:r>
            <a:endParaRPr lang="ru-RU" sz="4800" b="1" dirty="0"/>
          </a:p>
        </p:txBody>
      </p:sp>
      <p:sp>
        <p:nvSpPr>
          <p:cNvPr id="8" name="Облако 7"/>
          <p:cNvSpPr/>
          <p:nvPr/>
        </p:nvSpPr>
        <p:spPr>
          <a:xfrm>
            <a:off x="6516216" y="332656"/>
            <a:ext cx="1728192" cy="100811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7</a:t>
            </a:r>
            <a:endParaRPr lang="ru-RU" sz="4800" b="1" dirty="0"/>
          </a:p>
        </p:txBody>
      </p:sp>
      <p:pic>
        <p:nvPicPr>
          <p:cNvPr id="9" name="Smeshariki_-_Fonovaya_muzyka_(iPlayer.fm)_converte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7308304" y="6021288"/>
            <a:ext cx="115212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6.00972E-6 C 0.0144 -0.00555 0.0059 -0.00508 0.02985 -0.00138 C 0.03489 0.00116 0.03958 0.00417 0.04461 0.00648 C 0.04965 0.01319 0.05451 0.01597 0.06128 0.01782 C 0.07621 0.02938 0.09062 0.03216 0.10728 0.03702 C 0.11718 0.04002 0.12447 0.04373 0.13489 0.04511 C 0.17308 0.04465 0.21128 0.04488 0.24947 0.04349 C 0.25937 0.04303 0.25885 0.04211 0.26388 0.0354 C 0.26544 0.02638 0.26631 0.01689 0.26874 0.0081 C 0.26926 0.00648 0.27117 0.00718 0.27222 0.00648 C 0.28176 -0.00046 0.28003 0.00116 0.28558 -0.00624 C 0.29062 -0.0266 0.28576 -0.04556 0.28072 -0.06407 C 0.27968 -0.06823 0.28003 -0.07309 0.27829 -0.07702 C 0.27413 -0.08651 0.26544 -0.09252 0.25781 -0.0946 C 0.24565 -0.1027 0.23385 -0.1071 0.22048 -0.10895 C 0.20919 -0.10848 0.19791 -0.10895 0.1868 -0.10756 C 0.18541 -0.10733 0.18454 -0.10501 0.18315 -0.10432 C 0.17673 -0.10062 0.16926 -0.09507 0.16267 -0.09299 C 0.15503 -0.08281 0.14496 -0.07726 0.1361 -0.06893 C 0.12985 -0.06291 0.12603 -0.05528 0.11805 -0.05297 C 0.11353 -0.04418 0.10624 -0.03955 0.09999 -0.03354 C 0.0986 -0.03215 0.09774 -0.03007 0.09635 -0.02868 C 0.09183 -0.02451 0.08419 -0.0222 0.08055 -0.01596 C 0.07638 -0.00855 0.071 -0.00485 0.0651 6.00972E-6 C 0.06197 -0.01179 0.06371 -0.003 0.06631 -0.02729 C 0.06788 -0.04163 0.06753 -0.05667 0.071 -0.07055 C 0.07048 -0.08651 0.08107 -0.1906 0.05173 -0.21489 C 0.04878 -0.22114 0.04392 -0.22715 0.03853 -0.22946 C 0.01458 -0.22669 0.03107 -0.23201 0.01926 -0.22299 C 0.01562 -0.22021 0.0085 -0.21489 0.0085 -0.21489 C 0.00364 -0.2024 0.00919 -0.21443 0.00121 -0.20379 C -0.00192 -0.19962 -0.00348 -0.19292 -0.00487 -0.1876 C -0.00591 -0.17672 -0.00678 -0.17163 -0.00973 -0.16192 C -0.01077 -0.15313 -0.01233 -0.14503 -0.0132 -0.13624 C -0.01251 -0.11288 -0.01285 -0.08813 -0.0073 -0.06569 C -0.00487 -0.06615 -0.00226 -0.06592 -7.77778E-6 -0.06731 C 0.00242 -0.0687 0.00468 -0.07426 0.00607 -0.07702 C 0.01128 -0.08628 0.01597 -0.09507 0.02169 -0.10432 C 0.02395 -0.10848 0.02673 -0.11242 0.02985 -0.11542 C 0.03402 -0.11912 0.04201 -0.12676 0.04201 -0.12676 C 0.04913 -0.14041 0.05451 -0.15891 0.0651 -0.1684 C 0.0684 -0.17487 0.07308 -0.17672 0.07829 -0.18135 C 0.0802 -0.18297 0.08124 -0.18621 0.08315 -0.1876 C 0.09548 -0.19685 0.09617 -0.19546 0.1085 -0.19731 C 0.13142 -0.2098 0.13281 -0.20425 0.1651 -0.19893 C 0.17673 -0.195 0.18906 -0.1913 0.19999 -0.18459 C 0.20138 -0.17719 0.20433 -0.17418 0.20607 -0.16678 C 0.20676 -0.16354 0.2085 -0.15729 0.2085 -0.15729 C 0.20763 -0.12306 0.21163 -0.08813 0.18315 -0.0754 C 0.17742 -0.06407 0.16128 -0.05921 0.15173 -0.05759 C 0.14444 -0.05644 0.13003 -0.05435 0.13003 -0.05435 C 0.08853 -0.05528 0.05833 -0.05736 0.02048 -0.06083 C 0.00086 -0.06962 0.0085 -0.06685 -0.00244 -0.07055 C -0.01164 -0.07795 -0.02397 -0.08952 -0.03126 -0.09946 C -0.03924 -0.11033 -0.03074 -0.10247 -0.03855 -0.10895 C -0.04115 -0.11936 -0.03751 -0.10802 -0.04462 -0.11866 C -0.05018 -0.12699 -0.05087 -0.13138 -0.05782 -0.13786 C -0.06129 -0.14711 -0.07171 -0.16308 -0.07831 -0.1684 C -0.0816 -0.17117 -0.08421 -0.17557 -0.08803 -0.17649 C -0.09636 -0.17881 -0.10522 -0.18227 -0.1132 -0.18621 C -0.12362 -0.1913 -0.13212 -0.19685 -0.14341 -0.19893 C -0.15487 -0.20494 -0.16633 -0.2061 -0.17848 -0.20379 C -0.18195 -0.20217 -0.18629 -0.20217 -0.18924 -0.19893 C -0.19081 -0.19731 -0.19219 -0.19523 -0.19393 -0.19407 C -0.20504 -0.18667 -0.21824 -0.17973 -0.22778 -0.1684 C -0.23369 -0.16122 -0.23942 -0.15382 -0.24462 -0.14596 C -0.24688 -0.14249 -0.25174 -0.13624 -0.25174 -0.13624 C -0.25296 -0.12699 -0.25435 -0.11774 -0.2566 -0.10895 C -0.25574 -0.07263 -0.2599 -0.07217 -0.24827 -0.05135 C -0.24723 -0.04741 -0.24532 -0.04001 -0.24341 -0.03677 C -0.23369 -0.02104 -0.2106 -0.01757 -0.19636 -0.01434 C -0.18004 -0.00555 -0.16667 -0.01087 -0.14827 -0.01272 C -0.13039 -0.02706 -0.15331 -0.00994 -0.13612 -0.01919 C -0.12726 -0.02405 -0.11806 -0.03076 -0.1099 -0.03677 C -0.10591 -0.03955 -0.10087 -0.04071 -0.09758 -0.04487 C -0.08942 -0.05551 -0.08647 -0.06592 -0.08074 -0.07864 C -0.07952 -0.09021 -0.07692 -0.10085 -0.07466 -0.11218 C -0.07553 -0.11704 -0.07535 -0.12236 -0.07709 -0.12676 C -0.07761 -0.12838 -0.07969 -0.12745 -0.08074 -0.12838 C -0.08403 -0.13069 -0.09028 -0.13624 -0.09028 -0.13624 C -0.09706 -0.13578 -0.10435 -0.1374 -0.11094 -0.13462 C -0.11806 -0.13138 -0.1231 -0.11496 -0.12657 -0.10756 C -0.13056 -0.099 -0.13542 -0.09137 -0.13976 -0.08327 C -0.14202 -0.07887 -0.14619 -0.07656 -0.14827 -0.07217 C -0.15591 -0.05551 -0.16025 -0.03677 -0.16268 -0.01757 C -0.16251 -0.00578 -0.17049 0.07033 -0.14462 0.08027 C -0.11945 0.1004 -0.08508 0.11173 -0.0566 0.12052 C -0.04272 0.13001 -0.04185 0.12885 -0.02535 0.12538 C -0.02206 0.12284 -0.01789 0.12145 -0.01563 0.11729 C -0.00799 0.10318 -0.01806 0.11358 -0.00973 0.10595 C -0.00313 0.09346 0.00746 0.0849 0.01562 0.07403 C 0.02673 0.05922 0.03107 0.03702 0.0361 0.01782 C 0.03853 -0.01387 0.03853 -0.00254 0.03853 -0.01596 " pathEditMode="relative" ptsTypes="ffffffffffffffffffffffffffffffffffffffffffffffffffffffffffffffffffffffffffffffffffffffffffff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98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showWhenStopped="0"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ylaanwhndydrmrbykcyt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772816"/>
            <a:ext cx="4499992" cy="449999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55576" y="4653136"/>
            <a:ext cx="1728192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8 – 3 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683568" y="332656"/>
            <a:ext cx="1584176" cy="86409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6</a:t>
            </a:r>
            <a:endParaRPr lang="ru-RU" sz="4800" b="1" dirty="0"/>
          </a:p>
        </p:txBody>
      </p:sp>
      <p:sp>
        <p:nvSpPr>
          <p:cNvPr id="9" name="Облако 8"/>
          <p:cNvSpPr/>
          <p:nvPr/>
        </p:nvSpPr>
        <p:spPr>
          <a:xfrm>
            <a:off x="3707904" y="332656"/>
            <a:ext cx="1728192" cy="93610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4</a:t>
            </a:r>
            <a:endParaRPr lang="ru-RU" sz="4800" b="1" dirty="0"/>
          </a:p>
        </p:txBody>
      </p:sp>
      <p:sp>
        <p:nvSpPr>
          <p:cNvPr id="10" name="Облако 9"/>
          <p:cNvSpPr/>
          <p:nvPr/>
        </p:nvSpPr>
        <p:spPr>
          <a:xfrm>
            <a:off x="6804248" y="404664"/>
            <a:ext cx="1656184" cy="86409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5</a:t>
            </a:r>
            <a:endParaRPr lang="ru-RU" sz="4800" b="1" dirty="0"/>
          </a:p>
        </p:txBody>
      </p:sp>
      <p:pic>
        <p:nvPicPr>
          <p:cNvPr id="11" name="Smeshariki_-_Fonovaya_muzyka_(iPlayer.fm)_converte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7380312" y="6093296"/>
            <a:ext cx="1224136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7629E-6 C -0.00763 0.00208 -0.01302 0.00764 -0.02048 0.00972 C -0.02951 0.01573 -0.03941 0.01943 -0.04826 0.02568 C -0.05434 0.02984 -0.06041 0.03146 -0.06632 0.03539 C -0.0677 0.03632 -0.06857 0.0384 -0.06996 0.03863 C -0.07986 0.04048 -0.08993 0.04071 -0.1 0.04187 C -0.13246 0.05274 -0.16822 0.05436 -0.2 0.04025 C -0.21111 0.02915 -0.22395 0.02244 -0.23507 0.01134 C -0.24357 -0.00856 -0.24652 -0.03238 -0.25069 -0.05459 C -0.24982 -0.06801 -0.25 -0.08142 -0.24826 -0.09461 C -0.24791 -0.09715 -0.24583 -0.099 -0.24461 -0.10109 C -0.23576 -0.11751 -0.22552 -0.11913 -0.21093 -0.1219 C -0.17673 -0.12144 -0.14253 -0.12237 -0.1085 -0.12029 C -0.10677 -0.12029 -0.10642 -0.11658 -0.10486 -0.11543 C -0.10347 -0.11427 -0.10156 -0.11427 -0.1 -0.11381 C -0.09843 -0.11173 -0.09687 -0.10941 -0.09513 -0.10756 C -0.09322 -0.10571 -0.09097 -0.10479 -0.08923 -0.1027 C -0.08663 -0.0997 -0.08541 -0.09484 -0.08316 -0.09137 C -0.07447 -0.07772 -0.06284 -0.05968 -0.04947 -0.05459 C -0.04774 -0.06361 -0.05156 -0.07217 -0.05312 -0.08165 C -0.05486 -0.09276 -0.05763 -0.10409 -0.05902 -0.11543 C -0.0625 -0.14295 -0.05954 -0.13 -0.06267 -0.14272 C -0.06302 -0.14966 -0.06388 -0.1566 -0.06388 -0.16354 C -0.06388 -0.16447 -0.06649 -0.24566 -0.05781 -0.27111 C -0.05642 -0.27527 -0.05312 -0.27805 -0.05191 -0.28244 C -0.04843 -0.29424 -0.04566 -0.30164 -0.03854 -0.30974 C -0.0309 -0.31853 -0.03368 -0.32153 -0.02291 -0.32732 C -0.01562 -0.32685 -0.00833 -0.32755 -0.00121 -0.3257 C 0.00296 -0.32454 0.00382 -0.31413 0.00487 -0.31136 C 0.00868 -0.30118 0.01355 -0.29054 0.01806 -0.28082 C 0.01841 -0.27874 0.01858 -0.27643 0.01928 -0.27434 C 0.02032 -0.27111 0.02223 -0.26833 0.02292 -0.26486 C 0.02709 -0.2445 0.02657 -0.22137 0.02761 -0.20055 C 0.02639 -0.17256 0.02709 -0.17164 0.01928 -0.15082 C 0.01806 -0.14758 0.01702 -0.14434 0.01563 -0.1411 C 0.01424 -0.13787 0.01077 -0.13162 0.01077 -0.13162 C 0.00903 -0.1226 0.00764 -0.11635 0.00365 -0.10895 C 0.0007 -0.09738 0.00191 -0.1027 -4.72222E-6 -0.09299 C -0.0026 -0.1034 0.00712 -0.11381 0.01198 -0.12029 C 0.01875 -0.12931 0.02379 -0.13393 0.03125 -0.1411 C 0.03264 -0.14249 0.03334 -0.14504 0.0349 -0.14596 C 0.0474 -0.15383 0.06181 -0.15822 0.07466 -0.16516 C 0.07622 -0.16516 0.1757 -0.18066 0.20591 -0.15244 C 0.20747 -0.14434 0.20973 -0.13833 0.21077 -0.13 C 0.21042 -0.11404 0.21459 -0.04164 0.18785 -0.03516 C 0.17032 -0.03076 0.17917 -0.03238 0.16146 -0.0303 C 0.13924 -0.02244 0.1 -0.05181 0.09393 -0.0192 C 0.10191 -0.00856 0.10348 -0.00624 0.1132 -4.7629E-6 C 0.1191 0.01157 0.11094 -0.00231 0.12171 0.0081 C 0.12448 0.01087 0.12639 0.01457 0.12882 0.01781 C 0.13039 0.0199 0.13264 0.02151 0.13368 0.02429 C 0.13803 0.03563 0.13993 0.04349 0.14341 0.05459 C 0.14271 0.09137 0.14827 0.11289 0.13004 0.13648 C 0.12726 0.14758 0.11806 0.1499 0.11198 0.15753 C 0.09862 0.17442 0.08941 0.19477 0.07101 0.20079 C 0.05851 0.20033 0.04601 0.20148 0.03368 0.19917 C 0.03073 0.19871 0.02639 0.19269 0.02639 0.19269 C 0.01719 0.17303 0.01059 0.15614 0.00712 0.13324 C 0.00643 0.12145 0.00886 0.10872 0.00487 0.09808 C 0.0033 0.09392 -0.00017 0.1041 -0.00243 0.10757 C -0.0059 0.11266 -0.00885 0.11844 -0.01215 0.12376 C -0.01614 0.13024 -0.0184 0.13856 -0.02291 0.14458 C -0.02673 0.14967 -0.03177 0.15314 -0.03507 0.15892 C -0.0434 0.17303 -0.03333 0.16193 -0.0434 0.17187 C -0.05659 0.17141 -0.06996 0.17118 -0.08316 0.17025 C -0.08767 0.17002 -0.09635 0.1654 -0.09635 0.1654 C -0.10486 0.15429 -0.10034 0.15707 -0.1085 0.15429 C -0.11197 0.14967 -0.11666 0.14666 -0.11927 0.14134 C -0.121 0.13764 -0.12031 0.13255 -0.1217 0.12862 C -0.12239 0.1263 -0.12343 0.12445 -0.12413 0.12214 C -0.125 0.1189 -0.12656 0.11242 -0.12656 0.11242 C -0.12968 0.07495 -0.12829 0.05506 -0.10364 0.03863 C -0.09965 0.03146 -0.09566 0.02938 -0.09045 0.02429 C -0.08663 0.01689 -0.08125 0.01689 -0.07586 0.01134 C -0.07447 0.00995 -0.07378 0.00764 -0.07239 0.00648 C -0.06215 -0.00231 -0.04895 -0.00879 -0.03732 -0.01272 C -0.02569 -0.02544 -0.01892 -0.0229 -0.00243 -0.02406 C 0.01459 -0.02868 0.03143 -0.0303 0.04809 -0.03678 C 0.05035 -0.03979 0.05365 -0.0414 0.05539 -0.04487 C 0.05678 -0.04788 0.05782 -0.05459 0.05782 -0.05459 C 0.05747 -0.06199 0.05799 -0.06963 0.0566 -0.07703 C 0.05556 -0.08235 0.04566 -0.08489 0.04566 -0.08489 C 0.02882 -0.08258 0.02032 -0.0761 0.01077 -0.05922 C 0.00712 -0.04557 0.00834 -0.01596 0.00834 -0.01596 " pathEditMode="relative" ptsTypes="fffffffffffffffffffffffffffffffffffffffffffffffffffffffffffffffffffffffffffffffffff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98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showWhenStopped="0"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210</Words>
  <Application>Microsoft Office PowerPoint</Application>
  <PresentationFormat>Экран (4:3)</PresentationFormat>
  <Paragraphs>77</Paragraphs>
  <Slides>15</Slides>
  <Notes>0</Notes>
  <HiddenSlides>0</HiddenSlides>
  <MMClips>13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14</cp:revision>
  <dcterms:created xsi:type="dcterms:W3CDTF">2015-11-11T14:57:27Z</dcterms:created>
  <dcterms:modified xsi:type="dcterms:W3CDTF">2015-11-11T17:08:42Z</dcterms:modified>
</cp:coreProperties>
</file>