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3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90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729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53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4701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664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2197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396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697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01413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762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21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7022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486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1099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518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77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4858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689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5C817A5-9969-4E65-8577-DF35514D3451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DCF3239-8A2A-4792-9E95-90655737FF0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94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slide" Target="slide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Проверка знаний по теме «Скелет и мышцы»</a:t>
            </a:r>
            <a:endParaRPr lang="ru-RU" sz="48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557341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Подготовил</a:t>
            </a:r>
          </a:p>
          <a:p>
            <a:r>
              <a:rPr lang="ru-RU" dirty="0" smtClean="0"/>
              <a:t> учитель начальных классов </a:t>
            </a:r>
          </a:p>
          <a:p>
            <a:r>
              <a:rPr lang="ru-RU" dirty="0" smtClean="0"/>
              <a:t>средней школы №2 </a:t>
            </a:r>
          </a:p>
          <a:p>
            <a:r>
              <a:rPr lang="ru-RU" dirty="0" smtClean="0"/>
              <a:t>Баринова Елена Викторовна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5475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5. До </a:t>
            </a:r>
            <a:r>
              <a:rPr lang="ru-RU" dirty="0"/>
              <a:t>какого возраста растут кости человека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489710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584206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3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 18-25 лет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2" y="2625726"/>
            <a:ext cx="3600450" cy="3202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924" y="2625726"/>
            <a:ext cx="5643563" cy="3224893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8" y="5515310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77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6. Что </a:t>
            </a:r>
            <a:r>
              <a:rPr lang="ru-RU" dirty="0"/>
              <a:t>делать при растяжении связок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704023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704023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7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8199" y="1214438"/>
            <a:ext cx="2438397" cy="4661429"/>
          </a:xfrm>
        </p:spPr>
        <p:txBody>
          <a:bodyPr>
            <a:normAutofit/>
          </a:bodyPr>
          <a:lstStyle/>
          <a:p>
            <a:r>
              <a:rPr lang="ru-RU" dirty="0" smtClean="0"/>
              <a:t>Туго перебинтовать сустав,</a:t>
            </a:r>
          </a:p>
          <a:p>
            <a:r>
              <a:rPr lang="ru-RU" dirty="0" smtClean="0"/>
              <a:t> придать ему более высокое положение,</a:t>
            </a:r>
          </a:p>
          <a:p>
            <a:r>
              <a:rPr lang="ru-RU" dirty="0" smtClean="0"/>
              <a:t> соблюдать покой, </a:t>
            </a:r>
          </a:p>
          <a:p>
            <a:r>
              <a:rPr lang="ru-RU" dirty="0" smtClean="0"/>
              <a:t>охлаждение для обезболивания.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700087"/>
            <a:ext cx="7277100" cy="5457825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6" y="5540558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82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7.	Что делать при переломе кости?</a:t>
            </a:r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589723"/>
            <a:ext cx="1469263" cy="1310754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589723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538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5824" y="2500313"/>
            <a:ext cx="2471329" cy="3375555"/>
          </a:xfrm>
        </p:spPr>
        <p:txBody>
          <a:bodyPr>
            <a:normAutofit/>
          </a:bodyPr>
          <a:lstStyle/>
          <a:p>
            <a:r>
              <a:rPr lang="ru-RU" dirty="0" smtClean="0"/>
              <a:t>Обеспечить неподвижность конечности.</a:t>
            </a:r>
          </a:p>
          <a:p>
            <a:r>
              <a:rPr lang="ru-RU" dirty="0" smtClean="0"/>
              <a:t>Применить охлаждение.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95" y="1857373"/>
            <a:ext cx="7996718" cy="418624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6055" y="5540559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05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	Какие мышцы определяют мимику?</a:t>
            </a: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646873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1526" y="4646873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8650"/>
            <a:ext cx="9601196" cy="1128713"/>
          </a:xfrm>
        </p:spPr>
        <p:txBody>
          <a:bodyPr/>
          <a:lstStyle/>
          <a:p>
            <a:r>
              <a:rPr lang="ru-RU" dirty="0" smtClean="0"/>
              <a:t>Мышцы лица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5117" y="1757363"/>
            <a:ext cx="8061765" cy="44279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6597" y="5514700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89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9.	Какие мышцы заставляют кровь двигаться по организму?</a:t>
            </a: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589723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778716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42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14376"/>
            <a:ext cx="9601196" cy="971550"/>
          </a:xfrm>
        </p:spPr>
        <p:txBody>
          <a:bodyPr/>
          <a:lstStyle/>
          <a:p>
            <a:r>
              <a:rPr lang="ru-RU" dirty="0" smtClean="0"/>
              <a:t>Мышцы сердца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35" t="23457" r="10137" b="11374"/>
          <a:stretch/>
        </p:blipFill>
        <p:spPr>
          <a:xfrm>
            <a:off x="2589803" y="1885950"/>
            <a:ext cx="7012394" cy="4045267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8" y="5595908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55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1. К </a:t>
            </a:r>
            <a:r>
              <a:rPr lang="ru-RU" dirty="0"/>
              <a:t>какой системе органов относятся мышцы и скелет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272" y="4467570"/>
            <a:ext cx="1536325" cy="1408298"/>
          </a:xfrm>
          <a:prstGeom prst="rect">
            <a:avLst/>
          </a:prstGeom>
        </p:spPr>
      </p:pic>
      <p:sp>
        <p:nvSpPr>
          <p:cNvPr id="7" name="Стрелка вниз 6">
            <a:hlinkClick r:id="rId4" action="ppaction://hlinksldjump"/>
          </p:cNvPr>
          <p:cNvSpPr/>
          <p:nvPr/>
        </p:nvSpPr>
        <p:spPr>
          <a:xfrm>
            <a:off x="1295401" y="4778588"/>
            <a:ext cx="1084217" cy="10972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56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700088"/>
            <a:ext cx="9601196" cy="1585911"/>
          </a:xfrm>
        </p:spPr>
        <p:txBody>
          <a:bodyPr>
            <a:normAutofit/>
          </a:bodyPr>
          <a:lstStyle/>
          <a:p>
            <a:r>
              <a:rPr lang="ru-RU" dirty="0"/>
              <a:t>10.	Какие мышцы продвигают пищу в желудок?</a:t>
            </a: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589723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778716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57225"/>
            <a:ext cx="9601196" cy="942976"/>
          </a:xfrm>
        </p:spPr>
        <p:txBody>
          <a:bodyPr>
            <a:normAutofit/>
          </a:bodyPr>
          <a:lstStyle/>
          <a:p>
            <a:r>
              <a:rPr lang="ru-RU" dirty="0" smtClean="0"/>
              <a:t>Мышцы гортани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9317" y="1743075"/>
            <a:ext cx="7813365" cy="4295192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8" y="5551141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4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11.	Чем крепятся мышцы к костям?</a:t>
            </a: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646873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4588" y="4646873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987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28650"/>
            <a:ext cx="9601196" cy="942975"/>
          </a:xfrm>
        </p:spPr>
        <p:txBody>
          <a:bodyPr/>
          <a:lstStyle/>
          <a:p>
            <a:r>
              <a:rPr lang="ru-RU" dirty="0" smtClean="0"/>
              <a:t>Сухожилиями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listencyclopedia.ru/uploads/posts/2016-06/1465350049_anatomiy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7" y="1532467"/>
            <a:ext cx="60960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ds02.infourok.ru/uploads/ex/06ca/00008f81-8f15dc23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8" t="6736" r="8420" b="80764"/>
          <a:stretch/>
        </p:blipFill>
        <p:spPr bwMode="auto">
          <a:xfrm>
            <a:off x="2345529" y="5146675"/>
            <a:ext cx="7500939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ds02.infourok.ru/uploads/ex/06ca/00008f81-8f15dc23/img1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173" t="24861" r="4983" b="23889"/>
          <a:stretch/>
        </p:blipFill>
        <p:spPr bwMode="auto">
          <a:xfrm>
            <a:off x="1417243" y="2071688"/>
            <a:ext cx="3054745" cy="2946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6" y="5540559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0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12.	Когда мышцы становятся слабыми?</a:t>
            </a:r>
          </a:p>
        </p:txBody>
      </p:sp>
      <p:pic>
        <p:nvPicPr>
          <p:cNvPr id="4" name="Объект 3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618298"/>
            <a:ext cx="1469263" cy="1310754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712794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52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400175"/>
            <a:ext cx="4376736" cy="4582582"/>
          </a:xfrm>
        </p:spPr>
        <p:txBody>
          <a:bodyPr>
            <a:normAutofit/>
          </a:bodyPr>
          <a:lstStyle/>
          <a:p>
            <a:r>
              <a:rPr lang="ru-RU" dirty="0" smtClean="0"/>
              <a:t>Без тренировки мышцы быстро слабеют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972" y="982132"/>
            <a:ext cx="5000625" cy="5000625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6597" y="5540559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2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0 ошибок – «5»</a:t>
            </a:r>
          </a:p>
          <a:p>
            <a:r>
              <a:rPr lang="ru-RU" dirty="0"/>
              <a:t>1-3 ошибки – «4»</a:t>
            </a:r>
          </a:p>
          <a:p>
            <a:r>
              <a:rPr lang="ru-RU" dirty="0"/>
              <a:t>4-6 ошибок – «3»</a:t>
            </a:r>
          </a:p>
          <a:p>
            <a:r>
              <a:rPr lang="ru-RU" dirty="0"/>
              <a:t>Более 6 ошибок – «2»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09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Молодцы!</a:t>
            </a: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53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85801"/>
            <a:ext cx="9601196" cy="108585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 опорно-двигательной системе организма.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9501" t="22116" b="6333"/>
          <a:stretch/>
        </p:blipFill>
        <p:spPr>
          <a:xfrm>
            <a:off x="6396036" y="1971675"/>
            <a:ext cx="4776790" cy="4193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813" t="14523"/>
          <a:stretch/>
        </p:blipFill>
        <p:spPr>
          <a:xfrm>
            <a:off x="842964" y="1971675"/>
            <a:ext cx="5553072" cy="4193276"/>
          </a:xfrm>
          <a:prstGeom prst="rect">
            <a:avLst/>
          </a:prstGeom>
        </p:spPr>
      </p:pic>
      <p:pic>
        <p:nvPicPr>
          <p:cNvPr id="7" name="Рисунок 6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96598" y="5588697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0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2. Какая </a:t>
            </a:r>
            <a:r>
              <a:rPr lang="ru-RU" dirty="0"/>
              <a:t>часть скелета защищает головной мозг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Объект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2" y="4565114"/>
            <a:ext cx="1133954" cy="1121761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27334" y="4565114"/>
            <a:ext cx="1469263" cy="131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38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7480" y="982132"/>
            <a:ext cx="2989118" cy="1303867"/>
          </a:xfrm>
        </p:spPr>
        <p:txBody>
          <a:bodyPr/>
          <a:lstStyle/>
          <a:p>
            <a:r>
              <a:rPr lang="ru-RU" dirty="0" smtClean="0"/>
              <a:t>Череп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9619" y="1114426"/>
            <a:ext cx="6517861" cy="4756150"/>
          </a:xfrm>
          <a:prstGeom prst="rect">
            <a:avLst/>
          </a:prstGeom>
        </p:spPr>
      </p:pic>
      <p:pic>
        <p:nvPicPr>
          <p:cNvPr id="6" name="Объект 5">
            <a:hlinkClick r:id="rId3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0896598" y="5535267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68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3. Сколько </a:t>
            </a:r>
            <a:r>
              <a:rPr lang="ru-RU" dirty="0"/>
              <a:t>позвонков в позвоночнике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427335" y="4360329"/>
            <a:ext cx="1469263" cy="1310754"/>
          </a:xfrm>
          <a:prstGeom prst="rect">
            <a:avLst/>
          </a:prstGeom>
        </p:spPr>
      </p:pic>
      <p:pic>
        <p:nvPicPr>
          <p:cNvPr id="6" name="Рисунок 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748687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16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4462461" cy="1303867"/>
          </a:xfrm>
        </p:spPr>
        <p:txBody>
          <a:bodyPr/>
          <a:lstStyle/>
          <a:p>
            <a:r>
              <a:rPr lang="ru-RU" dirty="0" smtClean="0"/>
              <a:t>33 позвонка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>
            <a:hlinkClick r:id="rId2" action="ppaction://hlinksldjump"/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0888442" y="5535139"/>
            <a:ext cx="676715" cy="67061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7676" y="639557"/>
            <a:ext cx="4746115" cy="556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63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4. Что </a:t>
            </a:r>
            <a:r>
              <a:rPr lang="ru-RU" dirty="0"/>
              <a:t>содержится в крупных костях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7" name="Объект 6">
            <a:hlinkClick r:id="rId2" action="ppaction://hlinksldjump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7335" y="4604010"/>
            <a:ext cx="1469263" cy="1310754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2" y="4604010"/>
            <a:ext cx="1133954" cy="112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4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1910820"/>
            <a:ext cx="2599699" cy="3432706"/>
          </a:xfrm>
        </p:spPr>
        <p:txBody>
          <a:bodyPr>
            <a:normAutofit/>
          </a:bodyPr>
          <a:lstStyle/>
          <a:p>
            <a:r>
              <a:rPr lang="ru-RU" dirty="0" smtClean="0"/>
              <a:t>Костный</a:t>
            </a:r>
            <a:br>
              <a:rPr lang="ru-RU" dirty="0" smtClean="0"/>
            </a:br>
            <a:r>
              <a:rPr lang="ru-RU" dirty="0" smtClean="0"/>
              <a:t> мозг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95126" y="1476904"/>
            <a:ext cx="6839128" cy="4300537"/>
          </a:xfrm>
          <a:prstGeom prst="rect">
            <a:avLst/>
          </a:prstGeom>
        </p:spPr>
      </p:pic>
      <p:pic>
        <p:nvPicPr>
          <p:cNvPr id="5" name="Рисунок 4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254" y="5565428"/>
            <a:ext cx="676715" cy="670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8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</TotalTime>
  <Words>163</Words>
  <Application>Microsoft Office PowerPoint</Application>
  <PresentationFormat>Широкоэкранный</PresentationFormat>
  <Paragraphs>39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Garamond</vt:lpstr>
      <vt:lpstr>Натуральные материалы</vt:lpstr>
      <vt:lpstr>Проверка знаний по теме «Скелет и мышцы»</vt:lpstr>
      <vt:lpstr>1. К какой системе органов относятся мышцы и скелет?</vt:lpstr>
      <vt:lpstr>К опорно-двигательной системе организма.</vt:lpstr>
      <vt:lpstr>2. Какая часть скелета защищает головной мозг?</vt:lpstr>
      <vt:lpstr>Череп</vt:lpstr>
      <vt:lpstr>3. Сколько позвонков в позвоночнике?</vt:lpstr>
      <vt:lpstr>33 позвонка</vt:lpstr>
      <vt:lpstr>4. Что содержится в крупных костях?</vt:lpstr>
      <vt:lpstr>Костный  мозг</vt:lpstr>
      <vt:lpstr>5. До какого возраста растут кости человека?</vt:lpstr>
      <vt:lpstr>До 18-25 лет</vt:lpstr>
      <vt:lpstr>6. Что делать при растяжении связок?</vt:lpstr>
      <vt:lpstr>Презентация PowerPoint</vt:lpstr>
      <vt:lpstr>7. Что делать при переломе кости?</vt:lpstr>
      <vt:lpstr>Презентация PowerPoint</vt:lpstr>
      <vt:lpstr>8. Какие мышцы определяют мимику?</vt:lpstr>
      <vt:lpstr>Мышцы лица</vt:lpstr>
      <vt:lpstr>9. Какие мышцы заставляют кровь двигаться по организму?</vt:lpstr>
      <vt:lpstr>Мышцы сердца</vt:lpstr>
      <vt:lpstr>10. Какие мышцы продвигают пищу в желудок?</vt:lpstr>
      <vt:lpstr>Мышцы гортани</vt:lpstr>
      <vt:lpstr>11. Чем крепятся мышцы к костям?</vt:lpstr>
      <vt:lpstr>Сухожилиями</vt:lpstr>
      <vt:lpstr>12. Когда мышцы становятся слабыми?</vt:lpstr>
      <vt:lpstr>Без тренировки мышцы быстро слабеют</vt:lpstr>
      <vt:lpstr>Результат</vt:lpstr>
      <vt:lpstr>Молодцы!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Проверка знаний по теме «Скелет и мышцы»</dc:title>
  <dc:creator>Елена</dc:creator>
  <cp:lastModifiedBy>Елена</cp:lastModifiedBy>
  <cp:revision>9</cp:revision>
  <dcterms:created xsi:type="dcterms:W3CDTF">2017-01-25T06:44:36Z</dcterms:created>
  <dcterms:modified xsi:type="dcterms:W3CDTF">2017-01-25T08:11:22Z</dcterms:modified>
</cp:coreProperties>
</file>