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58" r:id="rId5"/>
    <p:sldId id="271" r:id="rId6"/>
    <p:sldId id="264" r:id="rId7"/>
    <p:sldId id="265" r:id="rId8"/>
    <p:sldId id="267" r:id="rId9"/>
    <p:sldId id="266" r:id="rId10"/>
    <p:sldId id="269" r:id="rId11"/>
    <p:sldId id="281" r:id="rId12"/>
    <p:sldId id="261" r:id="rId13"/>
    <p:sldId id="272" r:id="rId14"/>
    <p:sldId id="277" r:id="rId15"/>
    <p:sldId id="276" r:id="rId16"/>
    <p:sldId id="275" r:id="rId17"/>
    <p:sldId id="278" r:id="rId18"/>
    <p:sldId id="274" r:id="rId19"/>
    <p:sldId id="270" r:id="rId20"/>
    <p:sldId id="280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  <a:srgbClr val="FFC7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Средние показатели по школе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Средние показатели по школе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занимательность</c:v>
                </c:pt>
                <c:pt idx="1">
                  <c:v>факты</c:v>
                </c:pt>
                <c:pt idx="2">
                  <c:v>суть явлений</c:v>
                </c:pt>
                <c:pt idx="3">
                  <c:v>процесс</c:v>
                </c:pt>
                <c:pt idx="4">
                  <c:v>поисково-исполнительский уровень</c:v>
                </c:pt>
                <c:pt idx="5">
                  <c:v>творчество</c:v>
                </c:pt>
                <c:pt idx="6">
                  <c:v>нет преим.выбора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4.5</c:v>
                </c:pt>
                <c:pt idx="2">
                  <c:v>11.4</c:v>
                </c:pt>
                <c:pt idx="3">
                  <c:v>11</c:v>
                </c:pt>
                <c:pt idx="4">
                  <c:v>2.2000000000000002</c:v>
                </c:pt>
                <c:pt idx="5">
                  <c:v>8.6</c:v>
                </c:pt>
                <c:pt idx="6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7-4C2E-8CB9-6FABC9DFC57A}"/>
            </c:ext>
          </c:extLst>
        </c:ser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9331938547156968"/>
          <c:y val="0.15301578256665294"/>
          <c:w val="0.30668061452843026"/>
          <c:h val="0.65034304922411035"/>
        </c:manualLayout>
      </c:layout>
    </c:legend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Навыки работы родителей с компьютером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Навыки работы с компьютером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Отсутствуют</c:v>
                </c:pt>
                <c:pt idx="1">
                  <c:v>Ниже среднего</c:v>
                </c:pt>
                <c:pt idx="2">
                  <c:v>Средние</c:v>
                </c:pt>
                <c:pt idx="3">
                  <c:v>Выше среднего</c:v>
                </c:pt>
                <c:pt idx="4">
                  <c:v>Высокие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29</c:v>
                </c:pt>
                <c:pt idx="2">
                  <c:v>36</c:v>
                </c:pt>
                <c:pt idx="3">
                  <c:v>36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8-4FF6-968B-758B9EFFFC07}"/>
            </c:ext>
          </c:extLst>
        </c:ser>
      </c:pie3DChart>
      <c:spPr>
        <a:noFill/>
        <a:ln w="25396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Использование Интернет-ресурсов учителями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Интернет-ресурсов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Только дома</c:v>
                </c:pt>
                <c:pt idx="1">
                  <c:v>Только на работе</c:v>
                </c:pt>
                <c:pt idx="2">
                  <c:v>Дома и на работе</c:v>
                </c:pt>
                <c:pt idx="3">
                  <c:v>нет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7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14-4F75-908D-898E40FD8E9B}"/>
            </c:ext>
          </c:extLst>
        </c:ser>
      </c:pie3DChart>
      <c:spPr>
        <a:noFill/>
        <a:ln w="25405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Степень использования Интернет-ресурсов учителями</a:t>
            </a:r>
          </a:p>
        </c:rich>
      </c:tx>
      <c:layout>
        <c:manualLayout>
          <c:xMode val="edge"/>
          <c:yMode val="edge"/>
          <c:x val="9.9444326215979748E-2"/>
          <c:y val="9.737827715355801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использования Интернет-ресурсов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использую</c:v>
                </c:pt>
                <c:pt idx="1">
                  <c:v>Ниже среднего</c:v>
                </c:pt>
                <c:pt idx="2">
                  <c:v>Средне</c:v>
                </c:pt>
                <c:pt idx="3">
                  <c:v>Выше среднего</c:v>
                </c:pt>
                <c:pt idx="4">
                  <c:v>Максимально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57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5F-4ABC-BE36-AE3BBBCF4176}"/>
            </c:ext>
          </c:extLst>
        </c:ser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497837770278761"/>
          <c:y val="0.43373767468255658"/>
          <c:w val="0.25641694788151481"/>
          <c:h val="0.56295154997517205"/>
        </c:manualLayout>
      </c:layout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1"/>
              <a:t>Владение техническими средствами</a:t>
            </a:r>
          </a:p>
        </c:rich>
      </c:tx>
      <c:layout/>
    </c:title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Владение техническими средствами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Компьютер</c:v>
                </c:pt>
                <c:pt idx="1">
                  <c:v>Планшет</c:v>
                </c:pt>
                <c:pt idx="2">
                  <c:v>Принтер</c:v>
                </c:pt>
                <c:pt idx="3">
                  <c:v>Сканер</c:v>
                </c:pt>
                <c:pt idx="4">
                  <c:v>Видеокамера</c:v>
                </c:pt>
                <c:pt idx="5">
                  <c:v>Проектор</c:v>
                </c:pt>
                <c:pt idx="6">
                  <c:v>Интер.доска</c:v>
                </c:pt>
                <c:pt idx="7">
                  <c:v>Цифр.фотоаппарат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7</c:v>
                </c:pt>
                <c:pt idx="2">
                  <c:v>86</c:v>
                </c:pt>
                <c:pt idx="3">
                  <c:v>57</c:v>
                </c:pt>
                <c:pt idx="4">
                  <c:v>21</c:v>
                </c:pt>
                <c:pt idx="5">
                  <c:v>79</c:v>
                </c:pt>
                <c:pt idx="6">
                  <c:v>29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4-4746-BCC4-F30CE4E2F1A3}"/>
            </c:ext>
          </c:extLst>
        </c:ser>
        <c:shape val="box"/>
        <c:axId val="137798016"/>
        <c:axId val="137799552"/>
        <c:axId val="0"/>
      </c:bar3DChart>
      <c:catAx>
        <c:axId val="137798016"/>
        <c:scaling>
          <c:orientation val="minMax"/>
        </c:scaling>
        <c:axPos val="l"/>
        <c:majorGridlines/>
        <c:minorGridlines/>
        <c:numFmt formatCode="General" sourceLinked="1"/>
        <c:minorTickMark val="out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137799552"/>
        <c:crosses val="autoZero"/>
        <c:lblAlgn val="ctr"/>
        <c:lblOffset val="100"/>
        <c:tickLblSkip val="1"/>
      </c:catAx>
      <c:valAx>
        <c:axId val="13779955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37798016"/>
        <c:crosses val="autoZero"/>
        <c:crossBetween val="between"/>
        <c:majorUnit val="10"/>
      </c:valAx>
      <c:spPr>
        <a:noFill/>
        <a:ln w="25415">
          <a:noFill/>
        </a:ln>
      </c:spPr>
    </c:plotArea>
    <c:plotVisOnly val="1"/>
    <c:dispBlanksAs val="gap"/>
  </c:chart>
  <c:externalData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4.xml"/><Relationship Id="rId4" Type="http://schemas.openxmlformats.org/officeDocument/2006/relationships/slide" Target="../slides/slide1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6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D7716-9151-4D2A-9684-26F28D207E96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09B412-3059-44C2-8852-9A9E8C77FBF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Информационная культура личности ученика начальной школы</a:t>
          </a:r>
        </a:p>
      </dgm:t>
    </dgm:pt>
    <dgm:pt modelId="{84E82FAB-1CAC-4775-BBCC-1F3FECFBF168}" type="parTrans" cxnId="{C8064890-140D-4686-B7DC-DE4934735F54}">
      <dgm:prSet/>
      <dgm:spPr/>
      <dgm:t>
        <a:bodyPr/>
        <a:lstStyle/>
        <a:p>
          <a:endParaRPr lang="ru-RU"/>
        </a:p>
      </dgm:t>
    </dgm:pt>
    <dgm:pt modelId="{2B95F075-C75B-4B79-8D0E-E8E238BDD0DF}" type="sibTrans" cxnId="{C8064890-140D-4686-B7DC-DE4934735F54}">
      <dgm:prSet/>
      <dgm:spPr/>
      <dgm:t>
        <a:bodyPr/>
        <a:lstStyle/>
        <a:p>
          <a:endParaRPr lang="ru-RU"/>
        </a:p>
      </dgm:t>
    </dgm:pt>
    <dgm:pt modelId="{692B5215-68ED-4186-B3F4-C325E1094F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фиксировать в цифровой форме и анализировать изображения, звуки и измеряемые величины</a:t>
          </a:r>
          <a:endParaRPr lang="ru-RU" sz="1200" dirty="0">
            <a:solidFill>
              <a:schemeClr val="tx1"/>
            </a:solidFill>
          </a:endParaRPr>
        </a:p>
      </dgm:t>
    </dgm:pt>
    <dgm:pt modelId="{2F79F82E-8ED0-4BF1-90AC-EBAD0941D5F6}" type="parTrans" cxnId="{40B2E3BA-B5A3-4668-A92B-FA234709BAB6}">
      <dgm:prSet/>
      <dgm:spPr/>
      <dgm:t>
        <a:bodyPr/>
        <a:lstStyle/>
        <a:p>
          <a:endParaRPr lang="ru-RU"/>
        </a:p>
      </dgm:t>
    </dgm:pt>
    <dgm:pt modelId="{EB10CE04-CF86-4465-A0AB-B3BFFFBB6DB6}" type="sibTrans" cxnId="{40B2E3BA-B5A3-4668-A92B-FA234709BAB6}">
      <dgm:prSet/>
      <dgm:spPr/>
      <dgm:t>
        <a:bodyPr/>
        <a:lstStyle/>
        <a:p>
          <a:endParaRPr lang="ru-RU"/>
        </a:p>
      </dgm:t>
    </dgm:pt>
    <dgm:pt modelId="{0D23CBF5-B829-4DA6-8A58-38AD0C8FA61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активно использовать речевые средства и средства ИКТ для решения коммуникативных и познавательных задач</a:t>
          </a:r>
          <a:endParaRPr lang="ru-RU" sz="1200" dirty="0">
            <a:solidFill>
              <a:schemeClr val="tx1"/>
            </a:solidFill>
          </a:endParaRPr>
        </a:p>
      </dgm:t>
    </dgm:pt>
    <dgm:pt modelId="{F84BE462-E308-4F98-882F-320B75DEFA62}" type="parTrans" cxnId="{7AEB05CE-5CF6-4621-8FD5-A3BB423BF3C4}">
      <dgm:prSet/>
      <dgm:spPr/>
      <dgm:t>
        <a:bodyPr/>
        <a:lstStyle/>
        <a:p>
          <a:endParaRPr lang="ru-RU"/>
        </a:p>
      </dgm:t>
    </dgm:pt>
    <dgm:pt modelId="{524B7B19-0AF6-4181-AF08-EA30B6E9EAD7}" type="sibTrans" cxnId="{7AEB05CE-5CF6-4621-8FD5-A3BB423BF3C4}">
      <dgm:prSet/>
      <dgm:spPr/>
      <dgm:t>
        <a:bodyPr/>
        <a:lstStyle/>
        <a:p>
          <a:endParaRPr lang="ru-RU"/>
        </a:p>
      </dgm:t>
    </dgm:pt>
    <dgm:pt modelId="{07C5DD22-B6A5-4B8A-A7CA-A19C4A930C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вводить текст с помощью клавиатуры</a:t>
          </a:r>
          <a:endParaRPr lang="ru-RU" sz="1200" dirty="0">
            <a:solidFill>
              <a:schemeClr val="tx1"/>
            </a:solidFill>
          </a:endParaRPr>
        </a:p>
      </dgm:t>
    </dgm:pt>
    <dgm:pt modelId="{C5C2BD07-6F32-450A-B8F2-E8D8CF5992F4}" type="parTrans" cxnId="{4E9161FB-2369-4426-93BA-48CB877D77D2}">
      <dgm:prSet/>
      <dgm:spPr/>
      <dgm:t>
        <a:bodyPr/>
        <a:lstStyle/>
        <a:p>
          <a:endParaRPr lang="ru-RU"/>
        </a:p>
      </dgm:t>
    </dgm:pt>
    <dgm:pt modelId="{77DF003B-C2C4-41C3-8F19-623DF302A289}" type="sibTrans" cxnId="{4E9161FB-2369-4426-93BA-48CB877D77D2}">
      <dgm:prSet/>
      <dgm:spPr/>
      <dgm:t>
        <a:bodyPr/>
        <a:lstStyle/>
        <a:p>
          <a:endParaRPr lang="ru-RU"/>
        </a:p>
      </dgm:t>
    </dgm:pt>
    <dgm:pt modelId="{15805368-AA5A-4DD6-BCB1-1C1C8226430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готовить свое выступление и выступать с аудио-, видео- и графическим сопровождением</a:t>
          </a:r>
          <a:endParaRPr lang="ru-RU" sz="1200" dirty="0">
            <a:solidFill>
              <a:schemeClr val="tx1"/>
            </a:solidFill>
          </a:endParaRPr>
        </a:p>
      </dgm:t>
    </dgm:pt>
    <dgm:pt modelId="{F386F40C-FB26-4F28-9305-B1DA9BC31DAB}" type="parTrans" cxnId="{5E63A912-FEF5-4E5A-830C-A13F30B3F078}">
      <dgm:prSet/>
      <dgm:spPr/>
      <dgm:t>
        <a:bodyPr/>
        <a:lstStyle/>
        <a:p>
          <a:endParaRPr lang="ru-RU"/>
        </a:p>
      </dgm:t>
    </dgm:pt>
    <dgm:pt modelId="{82271849-DD00-4F76-AAC7-DB5CD6A97B7A}" type="sibTrans" cxnId="{5E63A912-FEF5-4E5A-830C-A13F30B3F078}">
      <dgm:prSet/>
      <dgm:spPr/>
      <dgm:t>
        <a:bodyPr/>
        <a:lstStyle/>
        <a:p>
          <a:endParaRPr lang="ru-RU"/>
        </a:p>
      </dgm:t>
    </dgm:pt>
    <dgm:pt modelId="{ED2A184B-D4C0-4DC4-8D94-41D3B7DA647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уметь использовать различные способы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</a:t>
          </a:r>
          <a:endParaRPr lang="ru-RU" sz="1200" dirty="0">
            <a:solidFill>
              <a:schemeClr val="tx1"/>
            </a:solidFill>
          </a:endParaRPr>
        </a:p>
      </dgm:t>
    </dgm:pt>
    <dgm:pt modelId="{E608396B-CFD6-4B64-939C-CAF20D2D612A}" type="parTrans" cxnId="{A06D2A24-5FDC-47FB-8632-949F45D3286A}">
      <dgm:prSet/>
      <dgm:spPr/>
      <dgm:t>
        <a:bodyPr/>
        <a:lstStyle/>
        <a:p>
          <a:endParaRPr lang="ru-RU"/>
        </a:p>
      </dgm:t>
    </dgm:pt>
    <dgm:pt modelId="{F28DA538-5F71-4EB2-AB8C-3603D8FA7644}" type="sibTrans" cxnId="{A06D2A24-5FDC-47FB-8632-949F45D3286A}">
      <dgm:prSet/>
      <dgm:spPr/>
      <dgm:t>
        <a:bodyPr/>
        <a:lstStyle/>
        <a:p>
          <a:endParaRPr lang="ru-RU"/>
        </a:p>
      </dgm:t>
    </dgm:pt>
    <dgm:pt modelId="{D2E9495F-088F-495C-A281-563FE8C5D657}" type="pres">
      <dgm:prSet presAssocID="{C52D7716-9151-4D2A-9684-26F28D207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8F2D1-63E2-4B77-9B04-42005773011A}" type="pres">
      <dgm:prSet presAssocID="{3409B412-3059-44C2-8852-9A9E8C77FBF9}" presName="centerShape" presStyleLbl="node0" presStyleIdx="0" presStyleCnt="1" custScaleX="100451" custScaleY="86989"/>
      <dgm:spPr/>
      <dgm:t>
        <a:bodyPr/>
        <a:lstStyle/>
        <a:p>
          <a:endParaRPr lang="ru-RU"/>
        </a:p>
      </dgm:t>
    </dgm:pt>
    <dgm:pt modelId="{3DF9890F-D8FE-4761-A3A2-8FBF6867C1B9}" type="pres">
      <dgm:prSet presAssocID="{692B5215-68ED-4186-B3F4-C325E1094F0D}" presName="node" presStyleLbl="node1" presStyleIdx="0" presStyleCnt="5" custScaleX="146276" custScaleY="12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5918C-9179-41D5-ACCE-B6CB5B0C242E}" type="pres">
      <dgm:prSet presAssocID="{692B5215-68ED-4186-B3F4-C325E1094F0D}" presName="dummy" presStyleCnt="0"/>
      <dgm:spPr/>
    </dgm:pt>
    <dgm:pt modelId="{1FA1DD58-6DD4-4A2D-A506-FB2DB4A6E569}" type="pres">
      <dgm:prSet presAssocID="{EB10CE04-CF86-4465-A0AB-B3BFFFBB6DB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42338E0-5D09-4200-9C57-1C452B68A5D5}" type="pres">
      <dgm:prSet presAssocID="{0D23CBF5-B829-4DA6-8A58-38AD0C8FA612}" presName="node" presStyleLbl="node1" presStyleIdx="1" presStyleCnt="5" custScaleX="149710" custScaleY="11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E21A4-1A99-4B18-8703-F3141BCD6723}" type="pres">
      <dgm:prSet presAssocID="{0D23CBF5-B829-4DA6-8A58-38AD0C8FA612}" presName="dummy" presStyleCnt="0"/>
      <dgm:spPr/>
    </dgm:pt>
    <dgm:pt modelId="{6153B9E2-E708-480D-9410-E490A4F491E2}" type="pres">
      <dgm:prSet presAssocID="{524B7B19-0AF6-4181-AF08-EA30B6E9EAD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50DAB62-5316-4D65-AB6D-676C463EFBAD}" type="pres">
      <dgm:prSet presAssocID="{07C5DD22-B6A5-4B8A-A7CA-A19C4A930C4A}" presName="node" presStyleLbl="node1" presStyleIdx="2" presStyleCnt="5" custScaleX="149929" custScaleY="12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F4744-C7B0-4B6B-8DC8-B3A78DA059D6}" type="pres">
      <dgm:prSet presAssocID="{07C5DD22-B6A5-4B8A-A7CA-A19C4A930C4A}" presName="dummy" presStyleCnt="0"/>
      <dgm:spPr/>
    </dgm:pt>
    <dgm:pt modelId="{2B2D352E-8364-4827-B424-81B8D1A38CC3}" type="pres">
      <dgm:prSet presAssocID="{77DF003B-C2C4-41C3-8F19-623DF302A28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AB4A816-CFDC-44C7-BC04-AFBC8BDDC041}" type="pres">
      <dgm:prSet presAssocID="{15805368-AA5A-4DD6-BCB1-1C1C82264304}" presName="node" presStyleLbl="node1" presStyleIdx="3" presStyleCnt="5" custScaleX="151038" custScaleY="12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C7B2A-8C7B-4F3E-B642-EFF87670F239}" type="pres">
      <dgm:prSet presAssocID="{15805368-AA5A-4DD6-BCB1-1C1C82264304}" presName="dummy" presStyleCnt="0"/>
      <dgm:spPr/>
    </dgm:pt>
    <dgm:pt modelId="{C879B60D-1408-455F-8BF7-37E894A498E3}" type="pres">
      <dgm:prSet presAssocID="{82271849-DD00-4F76-AAC7-DB5CD6A97B7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410A2CB-8F3E-4BD6-B4CB-3F9E3766EC25}" type="pres">
      <dgm:prSet presAssocID="{ED2A184B-D4C0-4DC4-8D94-41D3B7DA6476}" presName="node" presStyleLbl="node1" presStyleIdx="4" presStyleCnt="5" custScaleX="151488" custScaleY="11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CF096-F33E-4217-8197-E2E8F505F2E4}" type="pres">
      <dgm:prSet presAssocID="{ED2A184B-D4C0-4DC4-8D94-41D3B7DA6476}" presName="dummy" presStyleCnt="0"/>
      <dgm:spPr/>
    </dgm:pt>
    <dgm:pt modelId="{F69AF954-5342-4DB0-883E-5EDE8A573712}" type="pres">
      <dgm:prSet presAssocID="{F28DA538-5F71-4EB2-AB8C-3603D8FA764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0B2E3BA-B5A3-4668-A92B-FA234709BAB6}" srcId="{3409B412-3059-44C2-8852-9A9E8C77FBF9}" destId="{692B5215-68ED-4186-B3F4-C325E1094F0D}" srcOrd="0" destOrd="0" parTransId="{2F79F82E-8ED0-4BF1-90AC-EBAD0941D5F6}" sibTransId="{EB10CE04-CF86-4465-A0AB-B3BFFFBB6DB6}"/>
    <dgm:cxn modelId="{7AEB05CE-5CF6-4621-8FD5-A3BB423BF3C4}" srcId="{3409B412-3059-44C2-8852-9A9E8C77FBF9}" destId="{0D23CBF5-B829-4DA6-8A58-38AD0C8FA612}" srcOrd="1" destOrd="0" parTransId="{F84BE462-E308-4F98-882F-320B75DEFA62}" sibTransId="{524B7B19-0AF6-4181-AF08-EA30B6E9EAD7}"/>
    <dgm:cxn modelId="{29E1921C-D6B3-47A5-8C67-14FEDEB90536}" type="presOf" srcId="{15805368-AA5A-4DD6-BCB1-1C1C82264304}" destId="{FAB4A816-CFDC-44C7-BC04-AFBC8BDDC041}" srcOrd="0" destOrd="0" presId="urn:microsoft.com/office/officeart/2005/8/layout/radial6"/>
    <dgm:cxn modelId="{F48163FB-5853-4FCD-8EBA-F92F934E6897}" type="presOf" srcId="{07C5DD22-B6A5-4B8A-A7CA-A19C4A930C4A}" destId="{F50DAB62-5316-4D65-AB6D-676C463EFBAD}" srcOrd="0" destOrd="0" presId="urn:microsoft.com/office/officeart/2005/8/layout/radial6"/>
    <dgm:cxn modelId="{9F141BC3-088C-454E-B652-E4ABEF9DDB0D}" type="presOf" srcId="{692B5215-68ED-4186-B3F4-C325E1094F0D}" destId="{3DF9890F-D8FE-4761-A3A2-8FBF6867C1B9}" srcOrd="0" destOrd="0" presId="urn:microsoft.com/office/officeart/2005/8/layout/radial6"/>
    <dgm:cxn modelId="{CF194FAC-A2CB-4AE8-8882-125E9F98F39E}" type="presOf" srcId="{F28DA538-5F71-4EB2-AB8C-3603D8FA7644}" destId="{F69AF954-5342-4DB0-883E-5EDE8A573712}" srcOrd="0" destOrd="0" presId="urn:microsoft.com/office/officeart/2005/8/layout/radial6"/>
    <dgm:cxn modelId="{8970256A-A5BA-4F5D-B6C8-2F7BD65253AB}" type="presOf" srcId="{3409B412-3059-44C2-8852-9A9E8C77FBF9}" destId="{24A8F2D1-63E2-4B77-9B04-42005773011A}" srcOrd="0" destOrd="0" presId="urn:microsoft.com/office/officeart/2005/8/layout/radial6"/>
    <dgm:cxn modelId="{B07D4B3A-6F83-4835-B5D4-D53AE8D3846B}" type="presOf" srcId="{77DF003B-C2C4-41C3-8F19-623DF302A289}" destId="{2B2D352E-8364-4827-B424-81B8D1A38CC3}" srcOrd="0" destOrd="0" presId="urn:microsoft.com/office/officeart/2005/8/layout/radial6"/>
    <dgm:cxn modelId="{A06D2A24-5FDC-47FB-8632-949F45D3286A}" srcId="{3409B412-3059-44C2-8852-9A9E8C77FBF9}" destId="{ED2A184B-D4C0-4DC4-8D94-41D3B7DA6476}" srcOrd="4" destOrd="0" parTransId="{E608396B-CFD6-4B64-939C-CAF20D2D612A}" sibTransId="{F28DA538-5F71-4EB2-AB8C-3603D8FA7644}"/>
    <dgm:cxn modelId="{22F7D5A2-5C25-40D8-88A4-B57E3C419283}" type="presOf" srcId="{ED2A184B-D4C0-4DC4-8D94-41D3B7DA6476}" destId="{C410A2CB-8F3E-4BD6-B4CB-3F9E3766EC25}" srcOrd="0" destOrd="0" presId="urn:microsoft.com/office/officeart/2005/8/layout/radial6"/>
    <dgm:cxn modelId="{E82BDACE-7BB9-4132-A8C9-1BD0EB1B4703}" type="presOf" srcId="{524B7B19-0AF6-4181-AF08-EA30B6E9EAD7}" destId="{6153B9E2-E708-480D-9410-E490A4F491E2}" srcOrd="0" destOrd="0" presId="urn:microsoft.com/office/officeart/2005/8/layout/radial6"/>
    <dgm:cxn modelId="{4A0FC55A-6CD5-46E7-BB6D-E19021AB530E}" type="presOf" srcId="{C52D7716-9151-4D2A-9684-26F28D207E96}" destId="{D2E9495F-088F-495C-A281-563FE8C5D657}" srcOrd="0" destOrd="0" presId="urn:microsoft.com/office/officeart/2005/8/layout/radial6"/>
    <dgm:cxn modelId="{C8064890-140D-4686-B7DC-DE4934735F54}" srcId="{C52D7716-9151-4D2A-9684-26F28D207E96}" destId="{3409B412-3059-44C2-8852-9A9E8C77FBF9}" srcOrd="0" destOrd="0" parTransId="{84E82FAB-1CAC-4775-BBCC-1F3FECFBF168}" sibTransId="{2B95F075-C75B-4B79-8D0E-E8E238BDD0DF}"/>
    <dgm:cxn modelId="{256D82ED-BBE1-4CC3-89D6-BF4AAD4A4CEE}" type="presOf" srcId="{EB10CE04-CF86-4465-A0AB-B3BFFFBB6DB6}" destId="{1FA1DD58-6DD4-4A2D-A506-FB2DB4A6E569}" srcOrd="0" destOrd="0" presId="urn:microsoft.com/office/officeart/2005/8/layout/radial6"/>
    <dgm:cxn modelId="{85198AD8-807C-4BFF-BC64-A2C754C19BAF}" type="presOf" srcId="{0D23CBF5-B829-4DA6-8A58-38AD0C8FA612}" destId="{D42338E0-5D09-4200-9C57-1C452B68A5D5}" srcOrd="0" destOrd="0" presId="urn:microsoft.com/office/officeart/2005/8/layout/radial6"/>
    <dgm:cxn modelId="{5E63A912-FEF5-4E5A-830C-A13F30B3F078}" srcId="{3409B412-3059-44C2-8852-9A9E8C77FBF9}" destId="{15805368-AA5A-4DD6-BCB1-1C1C82264304}" srcOrd="3" destOrd="0" parTransId="{F386F40C-FB26-4F28-9305-B1DA9BC31DAB}" sibTransId="{82271849-DD00-4F76-AAC7-DB5CD6A97B7A}"/>
    <dgm:cxn modelId="{DA2229F1-1E52-48D4-B0EF-7B2A412CF53B}" type="presOf" srcId="{82271849-DD00-4F76-AAC7-DB5CD6A97B7A}" destId="{C879B60D-1408-455F-8BF7-37E894A498E3}" srcOrd="0" destOrd="0" presId="urn:microsoft.com/office/officeart/2005/8/layout/radial6"/>
    <dgm:cxn modelId="{4E9161FB-2369-4426-93BA-48CB877D77D2}" srcId="{3409B412-3059-44C2-8852-9A9E8C77FBF9}" destId="{07C5DD22-B6A5-4B8A-A7CA-A19C4A930C4A}" srcOrd="2" destOrd="0" parTransId="{C5C2BD07-6F32-450A-B8F2-E8D8CF5992F4}" sibTransId="{77DF003B-C2C4-41C3-8F19-623DF302A289}"/>
    <dgm:cxn modelId="{BC567541-45AE-4020-93C7-5656DC0632FF}" type="presParOf" srcId="{D2E9495F-088F-495C-A281-563FE8C5D657}" destId="{24A8F2D1-63E2-4B77-9B04-42005773011A}" srcOrd="0" destOrd="0" presId="urn:microsoft.com/office/officeart/2005/8/layout/radial6"/>
    <dgm:cxn modelId="{A6C2C7F1-DA96-4AAD-885E-AFBA03A7147E}" type="presParOf" srcId="{D2E9495F-088F-495C-A281-563FE8C5D657}" destId="{3DF9890F-D8FE-4761-A3A2-8FBF6867C1B9}" srcOrd="1" destOrd="0" presId="urn:microsoft.com/office/officeart/2005/8/layout/radial6"/>
    <dgm:cxn modelId="{B5F2E6C9-A865-4AEE-A699-B96660A81768}" type="presParOf" srcId="{D2E9495F-088F-495C-A281-563FE8C5D657}" destId="{7D75918C-9179-41D5-ACCE-B6CB5B0C242E}" srcOrd="2" destOrd="0" presId="urn:microsoft.com/office/officeart/2005/8/layout/radial6"/>
    <dgm:cxn modelId="{A822E116-D08E-47D2-AB49-7FBCF456E43C}" type="presParOf" srcId="{D2E9495F-088F-495C-A281-563FE8C5D657}" destId="{1FA1DD58-6DD4-4A2D-A506-FB2DB4A6E569}" srcOrd="3" destOrd="0" presId="urn:microsoft.com/office/officeart/2005/8/layout/radial6"/>
    <dgm:cxn modelId="{EA8E1D57-3CE1-4B10-904A-C5370DC1A0F1}" type="presParOf" srcId="{D2E9495F-088F-495C-A281-563FE8C5D657}" destId="{D42338E0-5D09-4200-9C57-1C452B68A5D5}" srcOrd="4" destOrd="0" presId="urn:microsoft.com/office/officeart/2005/8/layout/radial6"/>
    <dgm:cxn modelId="{A12D7BAE-F2B1-4F6C-B3DE-C71F234BD25A}" type="presParOf" srcId="{D2E9495F-088F-495C-A281-563FE8C5D657}" destId="{9A6E21A4-1A99-4B18-8703-F3141BCD6723}" srcOrd="5" destOrd="0" presId="urn:microsoft.com/office/officeart/2005/8/layout/radial6"/>
    <dgm:cxn modelId="{BB91F2BE-AA3D-41FD-99C1-BEFCFC0307CB}" type="presParOf" srcId="{D2E9495F-088F-495C-A281-563FE8C5D657}" destId="{6153B9E2-E708-480D-9410-E490A4F491E2}" srcOrd="6" destOrd="0" presId="urn:microsoft.com/office/officeart/2005/8/layout/radial6"/>
    <dgm:cxn modelId="{F025DE37-BC85-418D-8521-415A07F67C04}" type="presParOf" srcId="{D2E9495F-088F-495C-A281-563FE8C5D657}" destId="{F50DAB62-5316-4D65-AB6D-676C463EFBAD}" srcOrd="7" destOrd="0" presId="urn:microsoft.com/office/officeart/2005/8/layout/radial6"/>
    <dgm:cxn modelId="{B748B80D-FA24-46E3-A193-59D0876489DF}" type="presParOf" srcId="{D2E9495F-088F-495C-A281-563FE8C5D657}" destId="{A52F4744-C7B0-4B6B-8DC8-B3A78DA059D6}" srcOrd="8" destOrd="0" presId="urn:microsoft.com/office/officeart/2005/8/layout/radial6"/>
    <dgm:cxn modelId="{A8749673-A281-4930-B1F7-5FD543BAB11E}" type="presParOf" srcId="{D2E9495F-088F-495C-A281-563FE8C5D657}" destId="{2B2D352E-8364-4827-B424-81B8D1A38CC3}" srcOrd="9" destOrd="0" presId="urn:microsoft.com/office/officeart/2005/8/layout/radial6"/>
    <dgm:cxn modelId="{59AFF6BD-0CE4-4579-88DC-09F7E075F352}" type="presParOf" srcId="{D2E9495F-088F-495C-A281-563FE8C5D657}" destId="{FAB4A816-CFDC-44C7-BC04-AFBC8BDDC041}" srcOrd="10" destOrd="0" presId="urn:microsoft.com/office/officeart/2005/8/layout/radial6"/>
    <dgm:cxn modelId="{A6C4F5E4-ACEF-4B6D-8F70-6EDB55B9C564}" type="presParOf" srcId="{D2E9495F-088F-495C-A281-563FE8C5D657}" destId="{091C7B2A-8C7B-4F3E-B642-EFF87670F239}" srcOrd="11" destOrd="0" presId="urn:microsoft.com/office/officeart/2005/8/layout/radial6"/>
    <dgm:cxn modelId="{350F2EDC-1E18-4FB1-BAA0-8EBE4BE95B45}" type="presParOf" srcId="{D2E9495F-088F-495C-A281-563FE8C5D657}" destId="{C879B60D-1408-455F-8BF7-37E894A498E3}" srcOrd="12" destOrd="0" presId="urn:microsoft.com/office/officeart/2005/8/layout/radial6"/>
    <dgm:cxn modelId="{12A08E13-4E2C-4C2C-906E-9B333D6C3551}" type="presParOf" srcId="{D2E9495F-088F-495C-A281-563FE8C5D657}" destId="{C410A2CB-8F3E-4BD6-B4CB-3F9E3766EC25}" srcOrd="13" destOrd="0" presId="urn:microsoft.com/office/officeart/2005/8/layout/radial6"/>
    <dgm:cxn modelId="{48AEBD32-68F9-4E1E-97A7-BD716DED0BCB}" type="presParOf" srcId="{D2E9495F-088F-495C-A281-563FE8C5D657}" destId="{EDFCF096-F33E-4217-8197-E2E8F505F2E4}" srcOrd="14" destOrd="0" presId="urn:microsoft.com/office/officeart/2005/8/layout/radial6"/>
    <dgm:cxn modelId="{8E60C3D4-3D3B-4D94-A584-0F0ACDADEFE9}" type="presParOf" srcId="{D2E9495F-088F-495C-A281-563FE8C5D657}" destId="{F69AF954-5342-4DB0-883E-5EDE8A5737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6AAC1-71C4-45D5-A8E0-8C88C4EDBEE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6B555E-565C-4DC1-BCDF-8C8F88BDE3D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Направления деятельности</a:t>
          </a:r>
          <a:endParaRPr lang="ru-RU" sz="1600" dirty="0">
            <a:solidFill>
              <a:schemeClr val="tx1"/>
            </a:solidFill>
          </a:endParaRPr>
        </a:p>
      </dgm:t>
    </dgm:pt>
    <dgm:pt modelId="{167127E5-5F70-4489-B4B1-0D2EF108E444}" type="parTrans" cxnId="{B3304D7B-560D-4982-981D-49FB11F38AF5}">
      <dgm:prSet/>
      <dgm:spPr/>
      <dgm:t>
        <a:bodyPr/>
        <a:lstStyle/>
        <a:p>
          <a:endParaRPr lang="ru-RU"/>
        </a:p>
      </dgm:t>
    </dgm:pt>
    <dgm:pt modelId="{ECC42F1B-262B-4C6E-972D-CFE3FDAC0D7F}" type="sibTrans" cxnId="{B3304D7B-560D-4982-981D-49FB11F38AF5}">
      <dgm:prSet/>
      <dgm:spPr/>
      <dgm:t>
        <a:bodyPr/>
        <a:lstStyle/>
        <a:p>
          <a:endParaRPr lang="ru-RU"/>
        </a:p>
      </dgm:t>
    </dgm:pt>
    <dgm:pt modelId="{30998A33-632D-47D5-912E-531F891BFB6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Работа с педагогами</a:t>
          </a:r>
          <a:endParaRPr lang="ru-RU" sz="1600" dirty="0">
            <a:solidFill>
              <a:schemeClr val="tx1"/>
            </a:solidFill>
          </a:endParaRPr>
        </a:p>
      </dgm:t>
    </dgm:pt>
    <dgm:pt modelId="{D6BB06AE-6DE2-458E-9174-6F9CD5126ACA}" type="parTrans" cxnId="{8C58EE2E-F7DB-4A4A-BE22-400536245D8D}">
      <dgm:prSet/>
      <dgm:spPr/>
      <dgm:t>
        <a:bodyPr/>
        <a:lstStyle/>
        <a:p>
          <a:endParaRPr lang="ru-RU"/>
        </a:p>
      </dgm:t>
    </dgm:pt>
    <dgm:pt modelId="{6CB6A5E4-AD1B-46FF-9E9E-6E27FFB02616}" type="sibTrans" cxnId="{8C58EE2E-F7DB-4A4A-BE22-400536245D8D}">
      <dgm:prSet/>
      <dgm:spPr/>
      <dgm:t>
        <a:bodyPr/>
        <a:lstStyle/>
        <a:p>
          <a:endParaRPr lang="ru-RU"/>
        </a:p>
      </dgm:t>
    </dgm:pt>
    <dgm:pt modelId="{615DBF73-C649-4338-9C98-E51AC6ECBE7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Работа с учащимися</a:t>
          </a:r>
          <a:endParaRPr lang="ru-RU" sz="1600" dirty="0">
            <a:solidFill>
              <a:schemeClr val="tx1"/>
            </a:solidFill>
          </a:endParaRPr>
        </a:p>
      </dgm:t>
    </dgm:pt>
    <dgm:pt modelId="{2CC1CC78-7692-4F1B-9F55-891A7788A2F5}" type="parTrans" cxnId="{80C8D3F0-CA72-4870-9ABF-392923C79FD5}">
      <dgm:prSet/>
      <dgm:spPr/>
      <dgm:t>
        <a:bodyPr/>
        <a:lstStyle/>
        <a:p>
          <a:endParaRPr lang="ru-RU"/>
        </a:p>
      </dgm:t>
    </dgm:pt>
    <dgm:pt modelId="{C1960D8C-528E-4DD6-9E37-DEB88156CED0}" type="sibTrans" cxnId="{80C8D3F0-CA72-4870-9ABF-392923C79FD5}">
      <dgm:prSet/>
      <dgm:spPr/>
      <dgm:t>
        <a:bodyPr/>
        <a:lstStyle/>
        <a:p>
          <a:endParaRPr lang="ru-RU"/>
        </a:p>
      </dgm:t>
    </dgm:pt>
    <dgm:pt modelId="{9E5974AD-9734-4DEC-8D4B-46F47E57137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Развитие аппаратного и </a:t>
          </a:r>
          <a:r>
            <a:rPr lang="ru-RU" sz="1600" dirty="0" err="1" smtClean="0">
              <a:solidFill>
                <a:schemeClr val="tx1"/>
              </a:solidFill>
            </a:rPr>
            <a:t>информацион-ного</a:t>
          </a:r>
          <a:r>
            <a:rPr lang="ru-RU" sz="1600" dirty="0" smtClean="0">
              <a:solidFill>
                <a:schemeClr val="tx1"/>
              </a:solidFill>
            </a:rPr>
            <a:t> компонента</a:t>
          </a:r>
          <a:endParaRPr lang="ru-RU" sz="1600" dirty="0">
            <a:solidFill>
              <a:schemeClr val="tx1"/>
            </a:solidFill>
          </a:endParaRPr>
        </a:p>
      </dgm:t>
    </dgm:pt>
    <dgm:pt modelId="{CB22D095-13AE-4C4A-87BB-C5FA3DB8B2CC}" type="parTrans" cxnId="{D0CB073F-C93A-4519-8600-332B20317348}">
      <dgm:prSet/>
      <dgm:spPr/>
      <dgm:t>
        <a:bodyPr/>
        <a:lstStyle/>
        <a:p>
          <a:endParaRPr lang="ru-RU"/>
        </a:p>
      </dgm:t>
    </dgm:pt>
    <dgm:pt modelId="{C4C37C5A-022D-496D-BDCD-4661399F813D}" type="sibTrans" cxnId="{D0CB073F-C93A-4519-8600-332B20317348}">
      <dgm:prSet/>
      <dgm:spPr/>
      <dgm:t>
        <a:bodyPr/>
        <a:lstStyle/>
        <a:p>
          <a:endParaRPr lang="ru-RU"/>
        </a:p>
      </dgm:t>
    </dgm:pt>
    <dgm:pt modelId="{737260CE-01F4-4075-AE94-55354482FC6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Работа с родителями</a:t>
          </a:r>
          <a:endParaRPr lang="ru-RU" sz="1600" dirty="0">
            <a:solidFill>
              <a:schemeClr val="tx1"/>
            </a:solidFill>
          </a:endParaRPr>
        </a:p>
      </dgm:t>
    </dgm:pt>
    <dgm:pt modelId="{790D5FBA-FEFE-4932-A5FC-ACBF482DA6EF}" type="parTrans" cxnId="{AA298A7A-FDBA-4D33-A73B-86F68CA127C1}">
      <dgm:prSet/>
      <dgm:spPr/>
      <dgm:t>
        <a:bodyPr/>
        <a:lstStyle/>
        <a:p>
          <a:endParaRPr lang="ru-RU"/>
        </a:p>
      </dgm:t>
    </dgm:pt>
    <dgm:pt modelId="{F821A08E-2BAD-43BD-9681-1A5BF99F6DA9}" type="sibTrans" cxnId="{AA298A7A-FDBA-4D33-A73B-86F68CA127C1}">
      <dgm:prSet/>
      <dgm:spPr/>
      <dgm:t>
        <a:bodyPr/>
        <a:lstStyle/>
        <a:p>
          <a:endParaRPr lang="ru-RU"/>
        </a:p>
      </dgm:t>
    </dgm:pt>
    <dgm:pt modelId="{E01E0D5C-FDC6-45DB-973C-4B8D91FC55C3}" type="pres">
      <dgm:prSet presAssocID="{6866AAC1-71C4-45D5-A8E0-8C88C4EDBE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5ED4A-54AD-4C26-A38E-8B3D152BF6CD}" type="pres">
      <dgm:prSet presAssocID="{2B6B555E-565C-4DC1-BCDF-8C8F88BDE3D9}" presName="centerShape" presStyleLbl="node0" presStyleIdx="0" presStyleCnt="1" custScaleX="112195"/>
      <dgm:spPr/>
      <dgm:t>
        <a:bodyPr/>
        <a:lstStyle/>
        <a:p>
          <a:endParaRPr lang="ru-RU"/>
        </a:p>
      </dgm:t>
    </dgm:pt>
    <dgm:pt modelId="{E75C25B9-8549-4BF4-AFF6-40C9D8FD20CF}" type="pres">
      <dgm:prSet presAssocID="{D6BB06AE-6DE2-458E-9174-6F9CD5126AC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EAC8547-A752-4E7E-8B1F-3CD2433DF79C}" type="pres">
      <dgm:prSet presAssocID="{D6BB06AE-6DE2-458E-9174-6F9CD5126AC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8C3D4FF-5802-44E9-9736-A55D9D865BB2}" type="pres">
      <dgm:prSet presAssocID="{30998A33-632D-47D5-912E-531F891BFB66}" presName="node" presStyleLbl="node1" presStyleIdx="0" presStyleCnt="4" custScaleX="11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B7ADE-B084-44EC-8CA0-B85700CF03D0}" type="pres">
      <dgm:prSet presAssocID="{2CC1CC78-7692-4F1B-9F55-891A7788A2F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0C65B5F-12AB-4C62-AFFA-C39DE9E3320A}" type="pres">
      <dgm:prSet presAssocID="{2CC1CC78-7692-4F1B-9F55-891A7788A2F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38DD799-2710-47BB-9566-04433D77C78F}" type="pres">
      <dgm:prSet presAssocID="{615DBF73-C649-4338-9C98-E51AC6ECBE7C}" presName="node" presStyleLbl="node1" presStyleIdx="1" presStyleCnt="4" custScaleX="11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DE6F-1B68-411D-BCC8-4179E8E75492}" type="pres">
      <dgm:prSet presAssocID="{CB22D095-13AE-4C4A-87BB-C5FA3DB8B2C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E9FDC57-2849-4035-84AA-408531039AE2}" type="pres">
      <dgm:prSet presAssocID="{CB22D095-13AE-4C4A-87BB-C5FA3DB8B2C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EA1205A-7A3B-4C3F-B219-098D0B288BFE}" type="pres">
      <dgm:prSet presAssocID="{9E5974AD-9734-4DEC-8D4B-46F47E571371}" presName="node" presStyleLbl="node1" presStyleIdx="2" presStyleCnt="4" custScaleX="11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C77F6-E1D4-4148-AB71-0B777EC310BE}" type="pres">
      <dgm:prSet presAssocID="{790D5FBA-FEFE-4932-A5FC-ACBF482DA6E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8A05A2A-6A55-467F-8865-A79FD9A4ABB0}" type="pres">
      <dgm:prSet presAssocID="{790D5FBA-FEFE-4932-A5FC-ACBF482DA6E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AC59ABA-5DF6-421A-8CFA-43DCCF9F9154}" type="pres">
      <dgm:prSet presAssocID="{737260CE-01F4-4075-AE94-55354482FC6F}" presName="node" presStyleLbl="node1" presStyleIdx="3" presStyleCnt="4" custScaleX="10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8A2E4-353E-49C3-9D24-F485769697DF}" type="presOf" srcId="{30998A33-632D-47D5-912E-531F891BFB66}" destId="{78C3D4FF-5802-44E9-9736-A55D9D865BB2}" srcOrd="0" destOrd="0" presId="urn:microsoft.com/office/officeart/2005/8/layout/radial5"/>
    <dgm:cxn modelId="{EE77C14B-97CA-4D2E-90B7-AF764A8EDBB7}" type="presOf" srcId="{2CC1CC78-7692-4F1B-9F55-891A7788A2F5}" destId="{47CB7ADE-B084-44EC-8CA0-B85700CF03D0}" srcOrd="0" destOrd="0" presId="urn:microsoft.com/office/officeart/2005/8/layout/radial5"/>
    <dgm:cxn modelId="{66543E84-F84E-46E9-B8A8-8952D561FAFB}" type="presOf" srcId="{CB22D095-13AE-4C4A-87BB-C5FA3DB8B2CC}" destId="{E81EDE6F-1B68-411D-BCC8-4179E8E75492}" srcOrd="0" destOrd="0" presId="urn:microsoft.com/office/officeart/2005/8/layout/radial5"/>
    <dgm:cxn modelId="{80C8D3F0-CA72-4870-9ABF-392923C79FD5}" srcId="{2B6B555E-565C-4DC1-BCDF-8C8F88BDE3D9}" destId="{615DBF73-C649-4338-9C98-E51AC6ECBE7C}" srcOrd="1" destOrd="0" parTransId="{2CC1CC78-7692-4F1B-9F55-891A7788A2F5}" sibTransId="{C1960D8C-528E-4DD6-9E37-DEB88156CED0}"/>
    <dgm:cxn modelId="{EE955222-39F5-4448-A5C8-C5C1C6247CAC}" type="presOf" srcId="{2B6B555E-565C-4DC1-BCDF-8C8F88BDE3D9}" destId="{CB05ED4A-54AD-4C26-A38E-8B3D152BF6CD}" srcOrd="0" destOrd="0" presId="urn:microsoft.com/office/officeart/2005/8/layout/radial5"/>
    <dgm:cxn modelId="{2D975B08-F4BC-4C49-88BC-1D45E167E372}" type="presOf" srcId="{6866AAC1-71C4-45D5-A8E0-8C88C4EDBEE0}" destId="{E01E0D5C-FDC6-45DB-973C-4B8D91FC55C3}" srcOrd="0" destOrd="0" presId="urn:microsoft.com/office/officeart/2005/8/layout/radial5"/>
    <dgm:cxn modelId="{87089C29-4A12-40AA-A406-A660A33CD55D}" type="presOf" srcId="{D6BB06AE-6DE2-458E-9174-6F9CD5126ACA}" destId="{8EAC8547-A752-4E7E-8B1F-3CD2433DF79C}" srcOrd="1" destOrd="0" presId="urn:microsoft.com/office/officeart/2005/8/layout/radial5"/>
    <dgm:cxn modelId="{3C9F6681-4EAD-47EE-89B3-A0E475D63754}" type="presOf" srcId="{615DBF73-C649-4338-9C98-E51AC6ECBE7C}" destId="{638DD799-2710-47BB-9566-04433D77C78F}" srcOrd="0" destOrd="0" presId="urn:microsoft.com/office/officeart/2005/8/layout/radial5"/>
    <dgm:cxn modelId="{E333E475-EC8B-4A79-BA7B-91823085577A}" type="presOf" srcId="{2CC1CC78-7692-4F1B-9F55-891A7788A2F5}" destId="{10C65B5F-12AB-4C62-AFFA-C39DE9E3320A}" srcOrd="1" destOrd="0" presId="urn:microsoft.com/office/officeart/2005/8/layout/radial5"/>
    <dgm:cxn modelId="{61EF9B4C-E6BC-4A3E-BC60-F3774F96663E}" type="presOf" srcId="{CB22D095-13AE-4C4A-87BB-C5FA3DB8B2CC}" destId="{AE9FDC57-2849-4035-84AA-408531039AE2}" srcOrd="1" destOrd="0" presId="urn:microsoft.com/office/officeart/2005/8/layout/radial5"/>
    <dgm:cxn modelId="{8C58EE2E-F7DB-4A4A-BE22-400536245D8D}" srcId="{2B6B555E-565C-4DC1-BCDF-8C8F88BDE3D9}" destId="{30998A33-632D-47D5-912E-531F891BFB66}" srcOrd="0" destOrd="0" parTransId="{D6BB06AE-6DE2-458E-9174-6F9CD5126ACA}" sibTransId="{6CB6A5E4-AD1B-46FF-9E9E-6E27FFB02616}"/>
    <dgm:cxn modelId="{BCE61671-A9A9-4BD2-9F6B-CF73FCDC53DB}" type="presOf" srcId="{790D5FBA-FEFE-4932-A5FC-ACBF482DA6EF}" destId="{A13C77F6-E1D4-4148-AB71-0B777EC310BE}" srcOrd="0" destOrd="0" presId="urn:microsoft.com/office/officeart/2005/8/layout/radial5"/>
    <dgm:cxn modelId="{6036F65F-8919-46FF-9BBC-0F7AA9806866}" type="presOf" srcId="{737260CE-01F4-4075-AE94-55354482FC6F}" destId="{4AC59ABA-5DF6-421A-8CFA-43DCCF9F9154}" srcOrd="0" destOrd="0" presId="urn:microsoft.com/office/officeart/2005/8/layout/radial5"/>
    <dgm:cxn modelId="{D0CB073F-C93A-4519-8600-332B20317348}" srcId="{2B6B555E-565C-4DC1-BCDF-8C8F88BDE3D9}" destId="{9E5974AD-9734-4DEC-8D4B-46F47E571371}" srcOrd="2" destOrd="0" parTransId="{CB22D095-13AE-4C4A-87BB-C5FA3DB8B2CC}" sibTransId="{C4C37C5A-022D-496D-BDCD-4661399F813D}"/>
    <dgm:cxn modelId="{A1147C1F-76F7-4A18-A849-09C796AFF642}" type="presOf" srcId="{790D5FBA-FEFE-4932-A5FC-ACBF482DA6EF}" destId="{18A05A2A-6A55-467F-8865-A79FD9A4ABB0}" srcOrd="1" destOrd="0" presId="urn:microsoft.com/office/officeart/2005/8/layout/radial5"/>
    <dgm:cxn modelId="{B3304D7B-560D-4982-981D-49FB11F38AF5}" srcId="{6866AAC1-71C4-45D5-A8E0-8C88C4EDBEE0}" destId="{2B6B555E-565C-4DC1-BCDF-8C8F88BDE3D9}" srcOrd="0" destOrd="0" parTransId="{167127E5-5F70-4489-B4B1-0D2EF108E444}" sibTransId="{ECC42F1B-262B-4C6E-972D-CFE3FDAC0D7F}"/>
    <dgm:cxn modelId="{1A467FC9-AE64-47F6-BD84-2789AA441412}" type="presOf" srcId="{D6BB06AE-6DE2-458E-9174-6F9CD5126ACA}" destId="{E75C25B9-8549-4BF4-AFF6-40C9D8FD20CF}" srcOrd="0" destOrd="0" presId="urn:microsoft.com/office/officeart/2005/8/layout/radial5"/>
    <dgm:cxn modelId="{5EA1C0E7-3B90-4847-B5A2-98DD9F4EBCA1}" type="presOf" srcId="{9E5974AD-9734-4DEC-8D4B-46F47E571371}" destId="{8EA1205A-7A3B-4C3F-B219-098D0B288BFE}" srcOrd="0" destOrd="0" presId="urn:microsoft.com/office/officeart/2005/8/layout/radial5"/>
    <dgm:cxn modelId="{AA298A7A-FDBA-4D33-A73B-86F68CA127C1}" srcId="{2B6B555E-565C-4DC1-BCDF-8C8F88BDE3D9}" destId="{737260CE-01F4-4075-AE94-55354482FC6F}" srcOrd="3" destOrd="0" parTransId="{790D5FBA-FEFE-4932-A5FC-ACBF482DA6EF}" sibTransId="{F821A08E-2BAD-43BD-9681-1A5BF99F6DA9}"/>
    <dgm:cxn modelId="{ECCB6F27-0E4B-42D0-9DC6-BA84729B0AF6}" type="presParOf" srcId="{E01E0D5C-FDC6-45DB-973C-4B8D91FC55C3}" destId="{CB05ED4A-54AD-4C26-A38E-8B3D152BF6CD}" srcOrd="0" destOrd="0" presId="urn:microsoft.com/office/officeart/2005/8/layout/radial5"/>
    <dgm:cxn modelId="{39D16E68-54D0-469C-8EAE-1BC6BBCC68E1}" type="presParOf" srcId="{E01E0D5C-FDC6-45DB-973C-4B8D91FC55C3}" destId="{E75C25B9-8549-4BF4-AFF6-40C9D8FD20CF}" srcOrd="1" destOrd="0" presId="urn:microsoft.com/office/officeart/2005/8/layout/radial5"/>
    <dgm:cxn modelId="{4EEFE932-A72E-4C5F-BB30-CF7EDC739692}" type="presParOf" srcId="{E75C25B9-8549-4BF4-AFF6-40C9D8FD20CF}" destId="{8EAC8547-A752-4E7E-8B1F-3CD2433DF79C}" srcOrd="0" destOrd="0" presId="urn:microsoft.com/office/officeart/2005/8/layout/radial5"/>
    <dgm:cxn modelId="{786DCDBC-0846-4574-90A8-9CD26C42F463}" type="presParOf" srcId="{E01E0D5C-FDC6-45DB-973C-4B8D91FC55C3}" destId="{78C3D4FF-5802-44E9-9736-A55D9D865BB2}" srcOrd="2" destOrd="0" presId="urn:microsoft.com/office/officeart/2005/8/layout/radial5"/>
    <dgm:cxn modelId="{B8DA22B2-6BA7-4356-B0D2-FF53B14B5C3E}" type="presParOf" srcId="{E01E0D5C-FDC6-45DB-973C-4B8D91FC55C3}" destId="{47CB7ADE-B084-44EC-8CA0-B85700CF03D0}" srcOrd="3" destOrd="0" presId="urn:microsoft.com/office/officeart/2005/8/layout/radial5"/>
    <dgm:cxn modelId="{FF1F547D-A583-412C-A110-351D89DAE1E1}" type="presParOf" srcId="{47CB7ADE-B084-44EC-8CA0-B85700CF03D0}" destId="{10C65B5F-12AB-4C62-AFFA-C39DE9E3320A}" srcOrd="0" destOrd="0" presId="urn:microsoft.com/office/officeart/2005/8/layout/radial5"/>
    <dgm:cxn modelId="{83C2A445-0129-46B7-870C-B35047F083E6}" type="presParOf" srcId="{E01E0D5C-FDC6-45DB-973C-4B8D91FC55C3}" destId="{638DD799-2710-47BB-9566-04433D77C78F}" srcOrd="4" destOrd="0" presId="urn:microsoft.com/office/officeart/2005/8/layout/radial5"/>
    <dgm:cxn modelId="{4C24E302-7B61-4AF9-BD7F-FBD296FA7B1F}" type="presParOf" srcId="{E01E0D5C-FDC6-45DB-973C-4B8D91FC55C3}" destId="{E81EDE6F-1B68-411D-BCC8-4179E8E75492}" srcOrd="5" destOrd="0" presId="urn:microsoft.com/office/officeart/2005/8/layout/radial5"/>
    <dgm:cxn modelId="{F24651D1-B4AF-4336-B2E3-8FDD326BC0AE}" type="presParOf" srcId="{E81EDE6F-1B68-411D-BCC8-4179E8E75492}" destId="{AE9FDC57-2849-4035-84AA-408531039AE2}" srcOrd="0" destOrd="0" presId="urn:microsoft.com/office/officeart/2005/8/layout/radial5"/>
    <dgm:cxn modelId="{0BC93491-6522-4512-B75F-C891CEE0F300}" type="presParOf" srcId="{E01E0D5C-FDC6-45DB-973C-4B8D91FC55C3}" destId="{8EA1205A-7A3B-4C3F-B219-098D0B288BFE}" srcOrd="6" destOrd="0" presId="urn:microsoft.com/office/officeart/2005/8/layout/radial5"/>
    <dgm:cxn modelId="{7F9252B2-B612-4BB4-8E5D-A33C68A6E5FC}" type="presParOf" srcId="{E01E0D5C-FDC6-45DB-973C-4B8D91FC55C3}" destId="{A13C77F6-E1D4-4148-AB71-0B777EC310BE}" srcOrd="7" destOrd="0" presId="urn:microsoft.com/office/officeart/2005/8/layout/radial5"/>
    <dgm:cxn modelId="{104EB406-4E2B-491A-99BF-5B7B793C4817}" type="presParOf" srcId="{A13C77F6-E1D4-4148-AB71-0B777EC310BE}" destId="{18A05A2A-6A55-467F-8865-A79FD9A4ABB0}" srcOrd="0" destOrd="0" presId="urn:microsoft.com/office/officeart/2005/8/layout/radial5"/>
    <dgm:cxn modelId="{68184F20-0A27-41EF-A9F7-72FD0B6C7813}" type="presParOf" srcId="{E01E0D5C-FDC6-45DB-973C-4B8D91FC55C3}" destId="{4AC59ABA-5DF6-421A-8CFA-43DCCF9F915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72F2A-9E69-4F33-BD45-7A1DBA047D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C0596-B7C4-4864-BC38-078201405AA5}">
      <dgm:prSet phldrT="[Текст]"/>
      <dgm:spPr/>
      <dgm:t>
        <a:bodyPr/>
        <a:lstStyle/>
        <a:p>
          <a:r>
            <a:rPr lang="ru-RU" dirty="0" smtClean="0"/>
            <a:t>Библиотечные уроки</a:t>
          </a:r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A496ABC4-7BB7-45F8-A7C4-760D3F9F312D}" type="parTrans" cxnId="{8983B089-2ED1-4B46-8742-8BB21BF689D2}">
      <dgm:prSet/>
      <dgm:spPr/>
      <dgm:t>
        <a:bodyPr/>
        <a:lstStyle/>
        <a:p>
          <a:endParaRPr lang="ru-RU"/>
        </a:p>
      </dgm:t>
    </dgm:pt>
    <dgm:pt modelId="{35B7B5DD-77F0-41D8-B586-6673DA69E04C}" type="sibTrans" cxnId="{8983B089-2ED1-4B46-8742-8BB21BF689D2}">
      <dgm:prSet/>
      <dgm:spPr/>
      <dgm:t>
        <a:bodyPr/>
        <a:lstStyle/>
        <a:p>
          <a:endParaRPr lang="ru-RU"/>
        </a:p>
      </dgm:t>
    </dgm:pt>
    <dgm:pt modelId="{846B4BC2-696D-459A-B622-5376F02C15A3}">
      <dgm:prSet phldrT="[Текст]" custT="1"/>
      <dgm:spPr/>
      <dgm:t>
        <a:bodyPr/>
        <a:lstStyle/>
        <a:p>
          <a:r>
            <a:rPr lang="ru-RU" sz="900" dirty="0" smtClean="0"/>
            <a:t>беседы различного характера,</a:t>
          </a:r>
          <a:endParaRPr lang="ru-RU" sz="900" dirty="0"/>
        </a:p>
      </dgm:t>
    </dgm:pt>
    <dgm:pt modelId="{F0197CBE-F1E3-45D3-A515-9CE3AAC7A1C0}" type="parTrans" cxnId="{D105B970-F28A-44C4-8305-26498F8BDE48}">
      <dgm:prSet/>
      <dgm:spPr/>
      <dgm:t>
        <a:bodyPr/>
        <a:lstStyle/>
        <a:p>
          <a:endParaRPr lang="ru-RU"/>
        </a:p>
      </dgm:t>
    </dgm:pt>
    <dgm:pt modelId="{FE15FF20-FE1C-46D9-9113-5F9E95351194}" type="sibTrans" cxnId="{D105B970-F28A-44C4-8305-26498F8BDE48}">
      <dgm:prSet/>
      <dgm:spPr/>
      <dgm:t>
        <a:bodyPr/>
        <a:lstStyle/>
        <a:p>
          <a:endParaRPr lang="ru-RU"/>
        </a:p>
      </dgm:t>
    </dgm:pt>
    <dgm:pt modelId="{B745E332-1588-4654-8369-0627D5FD24BD}">
      <dgm:prSet phldrT="[Текст]"/>
      <dgm:spPr/>
      <dgm:t>
        <a:bodyPr/>
        <a:lstStyle/>
        <a:p>
          <a:r>
            <a:rPr lang="ru-RU" dirty="0" smtClean="0"/>
            <a:t>Уроки информатики</a:t>
          </a:r>
          <a:endParaRPr lang="ru-RU" dirty="0"/>
        </a:p>
      </dgm:t>
    </dgm:pt>
    <dgm:pt modelId="{FF3B1156-9B17-46AC-90BD-D039986D1B87}" type="parTrans" cxnId="{25A0B784-4D86-49BD-81B2-4E1AD89516F1}">
      <dgm:prSet/>
      <dgm:spPr/>
      <dgm:t>
        <a:bodyPr/>
        <a:lstStyle/>
        <a:p>
          <a:endParaRPr lang="ru-RU"/>
        </a:p>
      </dgm:t>
    </dgm:pt>
    <dgm:pt modelId="{A38BFB03-31AB-4530-B0F0-D37A2129AF0B}" type="sibTrans" cxnId="{25A0B784-4D86-49BD-81B2-4E1AD89516F1}">
      <dgm:prSet/>
      <dgm:spPr/>
      <dgm:t>
        <a:bodyPr/>
        <a:lstStyle/>
        <a:p>
          <a:endParaRPr lang="ru-RU"/>
        </a:p>
      </dgm:t>
    </dgm:pt>
    <dgm:pt modelId="{B1B8D178-96D0-43D2-8E7A-5FB79DFBEA1D}">
      <dgm:prSet phldrT="[Текст]"/>
      <dgm:spPr/>
      <dgm:t>
        <a:bodyPr/>
        <a:lstStyle/>
        <a:p>
          <a:r>
            <a:rPr lang="ru-RU" dirty="0" smtClean="0"/>
            <a:t>исследование,</a:t>
          </a:r>
          <a:endParaRPr lang="ru-RU" dirty="0"/>
        </a:p>
      </dgm:t>
    </dgm:pt>
    <dgm:pt modelId="{3D8BE4C8-6DE5-4624-B9C8-40B96287AB49}" type="parTrans" cxnId="{40AACBA6-C546-4EA9-9018-9D51CA78053A}">
      <dgm:prSet/>
      <dgm:spPr/>
      <dgm:t>
        <a:bodyPr/>
        <a:lstStyle/>
        <a:p>
          <a:endParaRPr lang="ru-RU"/>
        </a:p>
      </dgm:t>
    </dgm:pt>
    <dgm:pt modelId="{67A3B88D-ADED-4B5B-AB8B-414075CD00CB}" type="sibTrans" cxnId="{40AACBA6-C546-4EA9-9018-9D51CA78053A}">
      <dgm:prSet/>
      <dgm:spPr/>
      <dgm:t>
        <a:bodyPr/>
        <a:lstStyle/>
        <a:p>
          <a:endParaRPr lang="ru-RU"/>
        </a:p>
      </dgm:t>
    </dgm:pt>
    <dgm:pt modelId="{7DD8F3B6-0B2A-4181-8109-D799F13F0BDA}">
      <dgm:prSet phldrT="[Текст]"/>
      <dgm:spPr/>
      <dgm:t>
        <a:bodyPr/>
        <a:lstStyle/>
        <a:p>
          <a:r>
            <a:rPr lang="ru-RU" dirty="0" smtClean="0"/>
            <a:t>Уроки по другим предметным областям</a:t>
          </a:r>
          <a:endParaRPr lang="ru-RU" dirty="0"/>
        </a:p>
      </dgm:t>
    </dgm:pt>
    <dgm:pt modelId="{0966F973-2003-4E12-93CA-BB084BED68ED}" type="parTrans" cxnId="{248EEA26-CAF1-4342-8969-A02B887F45F1}">
      <dgm:prSet/>
      <dgm:spPr/>
      <dgm:t>
        <a:bodyPr/>
        <a:lstStyle/>
        <a:p>
          <a:endParaRPr lang="ru-RU"/>
        </a:p>
      </dgm:t>
    </dgm:pt>
    <dgm:pt modelId="{B57FB56B-0494-497F-93AA-FA41A39FB926}" type="sibTrans" cxnId="{248EEA26-CAF1-4342-8969-A02B887F45F1}">
      <dgm:prSet/>
      <dgm:spPr/>
      <dgm:t>
        <a:bodyPr/>
        <a:lstStyle/>
        <a:p>
          <a:endParaRPr lang="ru-RU"/>
        </a:p>
      </dgm:t>
    </dgm:pt>
    <dgm:pt modelId="{993A5567-5189-45EE-9E7F-FF221B7C779F}">
      <dgm:prSet phldrT="[Текст]" custT="1"/>
      <dgm:spPr/>
      <dgm:t>
        <a:bodyPr/>
        <a:lstStyle/>
        <a:p>
          <a:r>
            <a:rPr lang="ru-RU" sz="900" dirty="0" smtClean="0"/>
            <a:t>ролевые игры, </a:t>
          </a:r>
          <a:endParaRPr lang="ru-RU" sz="900" dirty="0"/>
        </a:p>
      </dgm:t>
    </dgm:pt>
    <dgm:pt modelId="{B685EE4A-6F03-4FD4-852B-810330767E21}" type="parTrans" cxnId="{DC5BA4C8-3F5D-4C47-B26B-BAF915F6F516}">
      <dgm:prSet/>
      <dgm:spPr/>
      <dgm:t>
        <a:bodyPr/>
        <a:lstStyle/>
        <a:p>
          <a:endParaRPr lang="ru-RU"/>
        </a:p>
      </dgm:t>
    </dgm:pt>
    <dgm:pt modelId="{23B4AEE0-B362-48A1-8670-60F1B6553F25}" type="sibTrans" cxnId="{DC5BA4C8-3F5D-4C47-B26B-BAF915F6F516}">
      <dgm:prSet/>
      <dgm:spPr/>
      <dgm:t>
        <a:bodyPr/>
        <a:lstStyle/>
        <a:p>
          <a:endParaRPr lang="ru-RU"/>
        </a:p>
      </dgm:t>
    </dgm:pt>
    <dgm:pt modelId="{4F50C4F1-DB3B-4E4F-9A8E-2E455EAAC416}">
      <dgm:prSet custT="1"/>
      <dgm:spPr/>
      <dgm:t>
        <a:bodyPr/>
        <a:lstStyle/>
        <a:p>
          <a:r>
            <a:rPr lang="ru-RU" sz="900" dirty="0" smtClean="0"/>
            <a:t>библиографические обзоры,</a:t>
          </a:r>
          <a:endParaRPr lang="ru-RU" sz="900" dirty="0"/>
        </a:p>
      </dgm:t>
    </dgm:pt>
    <dgm:pt modelId="{634415D7-A7F1-4145-B8D7-18C1D319C348}" type="parTrans" cxnId="{63A100F5-DF04-4493-9210-3925862DE58F}">
      <dgm:prSet/>
      <dgm:spPr/>
      <dgm:t>
        <a:bodyPr/>
        <a:lstStyle/>
        <a:p>
          <a:endParaRPr lang="ru-RU"/>
        </a:p>
      </dgm:t>
    </dgm:pt>
    <dgm:pt modelId="{98E1D99A-6345-4D1C-8A6C-0969105E07AB}" type="sibTrans" cxnId="{63A100F5-DF04-4493-9210-3925862DE58F}">
      <dgm:prSet/>
      <dgm:spPr/>
      <dgm:t>
        <a:bodyPr/>
        <a:lstStyle/>
        <a:p>
          <a:endParaRPr lang="ru-RU"/>
        </a:p>
      </dgm:t>
    </dgm:pt>
    <dgm:pt modelId="{A7287F00-53AF-46D7-9719-E702541DC15E}">
      <dgm:prSet custT="1"/>
      <dgm:spPr/>
      <dgm:t>
        <a:bodyPr/>
        <a:lstStyle/>
        <a:p>
          <a:r>
            <a:rPr lang="ru-RU" sz="900" dirty="0" smtClean="0"/>
            <a:t>читательские конференции.</a:t>
          </a:r>
          <a:endParaRPr lang="ru-RU" sz="900" dirty="0"/>
        </a:p>
      </dgm:t>
    </dgm:pt>
    <dgm:pt modelId="{2D4C000A-5860-437C-A79F-81BDE269AB31}" type="parTrans" cxnId="{8CC572DE-B6EC-4DE9-90BB-AE1BDE2E301C}">
      <dgm:prSet/>
      <dgm:spPr/>
      <dgm:t>
        <a:bodyPr/>
        <a:lstStyle/>
        <a:p>
          <a:endParaRPr lang="ru-RU"/>
        </a:p>
      </dgm:t>
    </dgm:pt>
    <dgm:pt modelId="{49ED72B0-F4AE-45CB-BF3E-1EC1797DB26C}" type="sibTrans" cxnId="{8CC572DE-B6EC-4DE9-90BB-AE1BDE2E301C}">
      <dgm:prSet/>
      <dgm:spPr/>
      <dgm:t>
        <a:bodyPr/>
        <a:lstStyle/>
        <a:p>
          <a:endParaRPr lang="ru-RU"/>
        </a:p>
      </dgm:t>
    </dgm:pt>
    <dgm:pt modelId="{B540B3DC-A948-4C79-9128-F8AAC4B25F70}">
      <dgm:prSet phldrT="[Текст]" custT="1"/>
      <dgm:spPr/>
      <dgm:t>
        <a:bodyPr/>
        <a:lstStyle/>
        <a:p>
          <a:r>
            <a:rPr lang="ru-RU" sz="900" dirty="0" smtClean="0"/>
            <a:t>уроки-проекты,</a:t>
          </a:r>
          <a:endParaRPr lang="ru-RU" sz="900" dirty="0"/>
        </a:p>
      </dgm:t>
    </dgm:pt>
    <dgm:pt modelId="{7B8AD7D3-9ABF-4268-968F-B681F5A09BB3}" type="parTrans" cxnId="{C0F0A86A-C494-4B02-8965-C812E0EEB47B}">
      <dgm:prSet/>
      <dgm:spPr/>
      <dgm:t>
        <a:bodyPr/>
        <a:lstStyle/>
        <a:p>
          <a:endParaRPr lang="ru-RU"/>
        </a:p>
      </dgm:t>
    </dgm:pt>
    <dgm:pt modelId="{80D56726-0230-4C53-B686-5BF4B4F70DE8}" type="sibTrans" cxnId="{C0F0A86A-C494-4B02-8965-C812E0EEB47B}">
      <dgm:prSet/>
      <dgm:spPr/>
      <dgm:t>
        <a:bodyPr/>
        <a:lstStyle/>
        <a:p>
          <a:endParaRPr lang="ru-RU"/>
        </a:p>
      </dgm:t>
    </dgm:pt>
    <dgm:pt modelId="{DBC7FBA9-7631-4ED6-9723-F2EC2B02EEEB}">
      <dgm:prSet custT="1"/>
      <dgm:spPr/>
      <dgm:t>
        <a:bodyPr/>
        <a:lstStyle/>
        <a:p>
          <a:r>
            <a:rPr lang="ru-RU" sz="900" dirty="0" smtClean="0"/>
            <a:t>игры</a:t>
          </a:r>
          <a:endParaRPr lang="ru-RU" sz="900" dirty="0"/>
        </a:p>
      </dgm:t>
    </dgm:pt>
    <dgm:pt modelId="{AAF91129-5B86-423D-B311-440745230D71}" type="parTrans" cxnId="{8C9EB733-C6FA-43E7-88AC-6F8D9F4B9399}">
      <dgm:prSet/>
      <dgm:spPr/>
      <dgm:t>
        <a:bodyPr/>
        <a:lstStyle/>
        <a:p>
          <a:endParaRPr lang="ru-RU"/>
        </a:p>
      </dgm:t>
    </dgm:pt>
    <dgm:pt modelId="{069A1785-251C-40DE-A1EA-4A0F0B7BDEBA}" type="sibTrans" cxnId="{8C9EB733-C6FA-43E7-88AC-6F8D9F4B9399}">
      <dgm:prSet/>
      <dgm:spPr/>
      <dgm:t>
        <a:bodyPr/>
        <a:lstStyle/>
        <a:p>
          <a:endParaRPr lang="ru-RU"/>
        </a:p>
      </dgm:t>
    </dgm:pt>
    <dgm:pt modelId="{B8523687-91F2-4369-AEBE-2C3E7B00E624}">
      <dgm:prSet custT="1"/>
      <dgm:spPr/>
      <dgm:t>
        <a:bodyPr/>
        <a:lstStyle/>
        <a:p>
          <a:r>
            <a:rPr lang="ru-RU" sz="900" dirty="0" smtClean="0"/>
            <a:t>литературно-музыкальные композиции,</a:t>
          </a:r>
          <a:endParaRPr lang="ru-RU" sz="900" dirty="0"/>
        </a:p>
      </dgm:t>
    </dgm:pt>
    <dgm:pt modelId="{403F6A9C-C3E1-4821-9141-657E11EFF6FD}" type="parTrans" cxnId="{4930DD50-5039-4A14-B80D-166E659F9CB3}">
      <dgm:prSet/>
      <dgm:spPr/>
      <dgm:t>
        <a:bodyPr/>
        <a:lstStyle/>
        <a:p>
          <a:endParaRPr lang="ru-RU"/>
        </a:p>
      </dgm:t>
    </dgm:pt>
    <dgm:pt modelId="{04F49B32-7130-4F69-BB61-458C7A21134B}" type="sibTrans" cxnId="{4930DD50-5039-4A14-B80D-166E659F9CB3}">
      <dgm:prSet/>
      <dgm:spPr/>
      <dgm:t>
        <a:bodyPr/>
        <a:lstStyle/>
        <a:p>
          <a:endParaRPr lang="ru-RU"/>
        </a:p>
      </dgm:t>
    </dgm:pt>
    <dgm:pt modelId="{5138EB87-90FD-49F9-918A-AF125ED75EAA}">
      <dgm:prSet custT="1"/>
      <dgm:spPr/>
      <dgm:t>
        <a:bodyPr/>
        <a:lstStyle/>
        <a:p>
          <a:r>
            <a:rPr lang="ru-RU" sz="900" dirty="0" smtClean="0"/>
            <a:t>литературные часы с применением мультимедийного проектора</a:t>
          </a:r>
          <a:endParaRPr lang="ru-RU" sz="900" dirty="0"/>
        </a:p>
      </dgm:t>
    </dgm:pt>
    <dgm:pt modelId="{2791FED4-923F-4A08-B545-D19DBB115DB4}" type="parTrans" cxnId="{4CE20AE5-D082-4B90-B1BA-C4E03916092F}">
      <dgm:prSet/>
      <dgm:spPr/>
      <dgm:t>
        <a:bodyPr/>
        <a:lstStyle/>
        <a:p>
          <a:endParaRPr lang="ru-RU"/>
        </a:p>
      </dgm:t>
    </dgm:pt>
    <dgm:pt modelId="{E576D4F5-7113-437D-A724-03747DE7BC46}" type="sibTrans" cxnId="{4CE20AE5-D082-4B90-B1BA-C4E03916092F}">
      <dgm:prSet/>
      <dgm:spPr/>
      <dgm:t>
        <a:bodyPr/>
        <a:lstStyle/>
        <a:p>
          <a:endParaRPr lang="ru-RU"/>
        </a:p>
      </dgm:t>
    </dgm:pt>
    <dgm:pt modelId="{D8EEC831-5158-48B5-B48A-B6897D0AB790}">
      <dgm:prSet custT="1"/>
      <dgm:spPr/>
      <dgm:t>
        <a:bodyPr/>
        <a:lstStyle/>
        <a:p>
          <a:r>
            <a:rPr lang="ru-RU" sz="900" dirty="0" smtClean="0"/>
            <a:t>просмотры видеофильмов, которые позволяют увидеть разницу между собственным восприятием книги и взглядом другого человека, познакомить с лучшими экранизациями художественных произведений,</a:t>
          </a:r>
          <a:endParaRPr lang="ru-RU" sz="900" dirty="0"/>
        </a:p>
      </dgm:t>
    </dgm:pt>
    <dgm:pt modelId="{23DEF69F-F9E5-4A39-AD6A-D2B88E7C165C}" type="parTrans" cxnId="{8D7686DE-0044-4644-8877-714D20317904}">
      <dgm:prSet/>
      <dgm:spPr/>
      <dgm:t>
        <a:bodyPr/>
        <a:lstStyle/>
        <a:p>
          <a:endParaRPr lang="ru-RU"/>
        </a:p>
      </dgm:t>
    </dgm:pt>
    <dgm:pt modelId="{BD8A1CC1-6291-47C6-A609-BE1B6C3BB91B}" type="sibTrans" cxnId="{8D7686DE-0044-4644-8877-714D20317904}">
      <dgm:prSet/>
      <dgm:spPr/>
      <dgm:t>
        <a:bodyPr/>
        <a:lstStyle/>
        <a:p>
          <a:endParaRPr lang="ru-RU"/>
        </a:p>
      </dgm:t>
    </dgm:pt>
    <dgm:pt modelId="{0BF2AB7E-3A86-404A-B322-618571CC0D00}">
      <dgm:prSet custT="1"/>
      <dgm:spPr/>
      <dgm:t>
        <a:bodyPr/>
        <a:lstStyle/>
        <a:p>
          <a:r>
            <a:rPr lang="ru-RU" sz="900" dirty="0" smtClean="0"/>
            <a:t>викторины,</a:t>
          </a:r>
          <a:endParaRPr lang="ru-RU" sz="900" dirty="0"/>
        </a:p>
      </dgm:t>
    </dgm:pt>
    <dgm:pt modelId="{F99DE03A-2837-4660-A453-32C1E7A1252A}" type="parTrans" cxnId="{3FCE0C56-E41A-4440-AC3D-F42A676A54BA}">
      <dgm:prSet/>
      <dgm:spPr/>
      <dgm:t>
        <a:bodyPr/>
        <a:lstStyle/>
        <a:p>
          <a:endParaRPr lang="ru-RU"/>
        </a:p>
      </dgm:t>
    </dgm:pt>
    <dgm:pt modelId="{78B6A889-9CBF-4E09-BA42-A5E2B0EEEB1F}" type="sibTrans" cxnId="{3FCE0C56-E41A-4440-AC3D-F42A676A54BA}">
      <dgm:prSet/>
      <dgm:spPr/>
      <dgm:t>
        <a:bodyPr/>
        <a:lstStyle/>
        <a:p>
          <a:endParaRPr lang="ru-RU"/>
        </a:p>
      </dgm:t>
    </dgm:pt>
    <dgm:pt modelId="{4232EAA4-B703-416A-BED2-A4866B576AB6}">
      <dgm:prSet custT="1"/>
      <dgm:spPr/>
      <dgm:t>
        <a:bodyPr/>
        <a:lstStyle/>
        <a:p>
          <a:r>
            <a:rPr lang="ru-RU" sz="900" dirty="0" smtClean="0"/>
            <a:t>театрализованные праздники,</a:t>
          </a:r>
          <a:endParaRPr lang="ru-RU" sz="900" dirty="0"/>
        </a:p>
      </dgm:t>
    </dgm:pt>
    <dgm:pt modelId="{FA861AF0-6462-40F6-B894-59753687983E}" type="parTrans" cxnId="{A4B24AFB-1927-4D26-BAD8-4626F1FB5B8C}">
      <dgm:prSet/>
      <dgm:spPr/>
      <dgm:t>
        <a:bodyPr/>
        <a:lstStyle/>
        <a:p>
          <a:endParaRPr lang="ru-RU"/>
        </a:p>
      </dgm:t>
    </dgm:pt>
    <dgm:pt modelId="{3D92DB0E-0982-4630-879B-A2CE8F3D00F9}" type="sibTrans" cxnId="{A4B24AFB-1927-4D26-BAD8-4626F1FB5B8C}">
      <dgm:prSet/>
      <dgm:spPr/>
      <dgm:t>
        <a:bodyPr/>
        <a:lstStyle/>
        <a:p>
          <a:endParaRPr lang="ru-RU"/>
        </a:p>
      </dgm:t>
    </dgm:pt>
    <dgm:pt modelId="{891A66C0-B99A-42DE-844D-1EA8D6DDDFC4}">
      <dgm:prSet/>
      <dgm:spPr/>
      <dgm:t>
        <a:bodyPr/>
        <a:lstStyle/>
        <a:p>
          <a:r>
            <a:rPr lang="ru-RU" dirty="0" smtClean="0"/>
            <a:t>беседа с сопровождением средств мультимедиа,</a:t>
          </a:r>
          <a:endParaRPr lang="ru-RU" dirty="0"/>
        </a:p>
      </dgm:t>
    </dgm:pt>
    <dgm:pt modelId="{FA67DED9-3A3D-4FE8-A366-D05AE42E9D9C}" type="parTrans" cxnId="{9CA12754-3A56-4215-887E-2AB7D968AB33}">
      <dgm:prSet/>
      <dgm:spPr/>
      <dgm:t>
        <a:bodyPr/>
        <a:lstStyle/>
        <a:p>
          <a:endParaRPr lang="ru-RU"/>
        </a:p>
      </dgm:t>
    </dgm:pt>
    <dgm:pt modelId="{D3C30ED1-D3C1-4B95-BB26-4258BF0A868E}" type="sibTrans" cxnId="{9CA12754-3A56-4215-887E-2AB7D968AB33}">
      <dgm:prSet/>
      <dgm:spPr/>
      <dgm:t>
        <a:bodyPr/>
        <a:lstStyle/>
        <a:p>
          <a:endParaRPr lang="ru-RU"/>
        </a:p>
      </dgm:t>
    </dgm:pt>
    <dgm:pt modelId="{65D1D27A-DA7B-45AE-97D4-2929D82F3AD7}">
      <dgm:prSet/>
      <dgm:spPr/>
      <dgm:t>
        <a:bodyPr/>
        <a:lstStyle/>
        <a:p>
          <a:r>
            <a:rPr lang="ru-RU" dirty="0" smtClean="0"/>
            <a:t>практикум,</a:t>
          </a:r>
          <a:endParaRPr lang="ru-RU" dirty="0"/>
        </a:p>
      </dgm:t>
    </dgm:pt>
    <dgm:pt modelId="{395F714A-3BC0-4498-A164-DB55B42FBFCA}" type="parTrans" cxnId="{B14E5E44-2595-4AC2-94D5-DBD535FC07BB}">
      <dgm:prSet/>
      <dgm:spPr/>
      <dgm:t>
        <a:bodyPr/>
        <a:lstStyle/>
        <a:p>
          <a:endParaRPr lang="ru-RU"/>
        </a:p>
      </dgm:t>
    </dgm:pt>
    <dgm:pt modelId="{D67D6BC5-82B5-40C3-BA59-10840C563847}" type="sibTrans" cxnId="{B14E5E44-2595-4AC2-94D5-DBD535FC07BB}">
      <dgm:prSet/>
      <dgm:spPr/>
      <dgm:t>
        <a:bodyPr/>
        <a:lstStyle/>
        <a:p>
          <a:endParaRPr lang="ru-RU"/>
        </a:p>
      </dgm:t>
    </dgm:pt>
    <dgm:pt modelId="{F70B2987-F6E0-4FB0-A763-467978EEB328}">
      <dgm:prSet/>
      <dgm:spPr/>
      <dgm:t>
        <a:bodyPr/>
        <a:lstStyle/>
        <a:p>
          <a:r>
            <a:rPr lang="ru-RU" dirty="0" smtClean="0"/>
            <a:t>игра,</a:t>
          </a:r>
          <a:endParaRPr lang="ru-RU" dirty="0"/>
        </a:p>
      </dgm:t>
    </dgm:pt>
    <dgm:pt modelId="{3DE0371D-423B-4EE1-9DF0-F188FFDCEE68}" type="parTrans" cxnId="{57D325E5-AAC6-4ACE-B748-DC162898550A}">
      <dgm:prSet/>
      <dgm:spPr/>
      <dgm:t>
        <a:bodyPr/>
        <a:lstStyle/>
        <a:p>
          <a:endParaRPr lang="ru-RU"/>
        </a:p>
      </dgm:t>
    </dgm:pt>
    <dgm:pt modelId="{556A64D0-F228-44BB-9E5D-6736EA849FD2}" type="sibTrans" cxnId="{57D325E5-AAC6-4ACE-B748-DC162898550A}">
      <dgm:prSet/>
      <dgm:spPr/>
      <dgm:t>
        <a:bodyPr/>
        <a:lstStyle/>
        <a:p>
          <a:endParaRPr lang="ru-RU"/>
        </a:p>
      </dgm:t>
    </dgm:pt>
    <dgm:pt modelId="{1A858073-948A-4337-97D3-AB05279A49F9}">
      <dgm:prSet/>
      <dgm:spPr/>
      <dgm:t>
        <a:bodyPr/>
        <a:lstStyle/>
        <a:p>
          <a:r>
            <a:rPr lang="ru-RU" dirty="0" smtClean="0"/>
            <a:t>интегрированный урок</a:t>
          </a:r>
          <a:endParaRPr lang="ru-RU" dirty="0"/>
        </a:p>
      </dgm:t>
    </dgm:pt>
    <dgm:pt modelId="{93E2B691-42B2-47E1-BA8C-ECE014E4C44D}" type="parTrans" cxnId="{5555C3CF-17A5-4FB9-8DE1-264D731C2E7B}">
      <dgm:prSet/>
      <dgm:spPr/>
      <dgm:t>
        <a:bodyPr/>
        <a:lstStyle/>
        <a:p>
          <a:endParaRPr lang="ru-RU"/>
        </a:p>
      </dgm:t>
    </dgm:pt>
    <dgm:pt modelId="{DCB3FA67-5438-4C85-953B-3E4195C098ED}" type="sibTrans" cxnId="{5555C3CF-17A5-4FB9-8DE1-264D731C2E7B}">
      <dgm:prSet/>
      <dgm:spPr/>
      <dgm:t>
        <a:bodyPr/>
        <a:lstStyle/>
        <a:p>
          <a:endParaRPr lang="ru-RU"/>
        </a:p>
      </dgm:t>
    </dgm:pt>
    <dgm:pt modelId="{A952A986-DC32-47D3-A1ED-F51CD8305E38}">
      <dgm:prSet custT="1"/>
      <dgm:spPr/>
      <dgm:t>
        <a:bodyPr/>
        <a:lstStyle/>
        <a:p>
          <a:r>
            <a:rPr lang="ru-RU" sz="900" dirty="0" smtClean="0"/>
            <a:t>мозговой штурм, </a:t>
          </a:r>
          <a:endParaRPr lang="ru-RU" sz="900" dirty="0"/>
        </a:p>
      </dgm:t>
    </dgm:pt>
    <dgm:pt modelId="{7BA432E8-DBF6-441F-97BF-06157A558ECD}" type="parTrans" cxnId="{CB2F5914-7BA8-43F0-AD29-ACE748F616B4}">
      <dgm:prSet/>
      <dgm:spPr/>
      <dgm:t>
        <a:bodyPr/>
        <a:lstStyle/>
        <a:p>
          <a:endParaRPr lang="ru-RU"/>
        </a:p>
      </dgm:t>
    </dgm:pt>
    <dgm:pt modelId="{CFBE13B5-4C03-44BA-9E18-0644D0E825AA}" type="sibTrans" cxnId="{CB2F5914-7BA8-43F0-AD29-ACE748F616B4}">
      <dgm:prSet/>
      <dgm:spPr/>
      <dgm:t>
        <a:bodyPr/>
        <a:lstStyle/>
        <a:p>
          <a:endParaRPr lang="ru-RU"/>
        </a:p>
      </dgm:t>
    </dgm:pt>
    <dgm:pt modelId="{360E0E43-1ED0-486D-9933-DFBB74303108}">
      <dgm:prSet custT="1"/>
      <dgm:spPr/>
      <dgm:t>
        <a:bodyPr/>
        <a:lstStyle/>
        <a:p>
          <a:r>
            <a:rPr lang="ru-RU" sz="900" dirty="0" smtClean="0"/>
            <a:t>творческие задания,</a:t>
          </a:r>
          <a:endParaRPr lang="ru-RU" sz="900" dirty="0"/>
        </a:p>
      </dgm:t>
    </dgm:pt>
    <dgm:pt modelId="{B1171A50-D5E7-4FFC-9BF4-6636FA4969F9}" type="parTrans" cxnId="{1B1CA0B0-00FE-40E8-B6AE-D918F7FD4214}">
      <dgm:prSet/>
      <dgm:spPr/>
      <dgm:t>
        <a:bodyPr/>
        <a:lstStyle/>
        <a:p>
          <a:endParaRPr lang="ru-RU"/>
        </a:p>
      </dgm:t>
    </dgm:pt>
    <dgm:pt modelId="{2594E52C-E18D-4A13-BF67-E5E41F0A4C22}" type="sibTrans" cxnId="{1B1CA0B0-00FE-40E8-B6AE-D918F7FD4214}">
      <dgm:prSet/>
      <dgm:spPr/>
      <dgm:t>
        <a:bodyPr/>
        <a:lstStyle/>
        <a:p>
          <a:endParaRPr lang="ru-RU"/>
        </a:p>
      </dgm:t>
    </dgm:pt>
    <dgm:pt modelId="{0E33E1B9-C374-4844-813D-2DD2A6B7BF1F}">
      <dgm:prSet custT="1"/>
      <dgm:spPr/>
      <dgm:t>
        <a:bodyPr/>
        <a:lstStyle/>
        <a:p>
          <a:r>
            <a:rPr lang="ru-RU" sz="900" dirty="0" smtClean="0"/>
            <a:t>проекты,</a:t>
          </a:r>
          <a:endParaRPr lang="ru-RU" sz="900" dirty="0"/>
        </a:p>
      </dgm:t>
    </dgm:pt>
    <dgm:pt modelId="{69852A43-5A19-4A3B-8B0A-1097F3842537}" type="parTrans" cxnId="{4E591FD1-4521-41F5-AA3D-A1CE47A17A83}">
      <dgm:prSet/>
      <dgm:spPr/>
      <dgm:t>
        <a:bodyPr/>
        <a:lstStyle/>
        <a:p>
          <a:endParaRPr lang="ru-RU"/>
        </a:p>
      </dgm:t>
    </dgm:pt>
    <dgm:pt modelId="{E8AB186E-3A32-406F-93D4-A5C21FB0B503}" type="sibTrans" cxnId="{4E591FD1-4521-41F5-AA3D-A1CE47A17A83}">
      <dgm:prSet/>
      <dgm:spPr/>
      <dgm:t>
        <a:bodyPr/>
        <a:lstStyle/>
        <a:p>
          <a:endParaRPr lang="ru-RU"/>
        </a:p>
      </dgm:t>
    </dgm:pt>
    <dgm:pt modelId="{DB1FA4C5-D69A-44BF-8A47-B3AB079BDDE1}">
      <dgm:prSet custT="1"/>
      <dgm:spPr/>
      <dgm:t>
        <a:bodyPr/>
        <a:lstStyle/>
        <a:p>
          <a:r>
            <a:rPr lang="ru-RU" sz="900" dirty="0" smtClean="0"/>
            <a:t>исследования,</a:t>
          </a:r>
          <a:endParaRPr lang="ru-RU" sz="900" dirty="0"/>
        </a:p>
      </dgm:t>
    </dgm:pt>
    <dgm:pt modelId="{CF4D7782-C992-4DB4-B1B2-41E5200B9544}" type="parTrans" cxnId="{92A30A05-9CA5-4FB8-98F4-0BB613F27491}">
      <dgm:prSet/>
      <dgm:spPr/>
      <dgm:t>
        <a:bodyPr/>
        <a:lstStyle/>
        <a:p>
          <a:endParaRPr lang="ru-RU"/>
        </a:p>
      </dgm:t>
    </dgm:pt>
    <dgm:pt modelId="{8F59F9ED-C3AA-45E6-B127-02BAFAB51686}" type="sibTrans" cxnId="{92A30A05-9CA5-4FB8-98F4-0BB613F27491}">
      <dgm:prSet/>
      <dgm:spPr/>
      <dgm:t>
        <a:bodyPr/>
        <a:lstStyle/>
        <a:p>
          <a:endParaRPr lang="ru-RU"/>
        </a:p>
      </dgm:t>
    </dgm:pt>
    <dgm:pt modelId="{A045B705-2485-48ED-8A4D-B0EEDA9F9CCE}">
      <dgm:prSet custT="1"/>
      <dgm:spPr/>
      <dgm:t>
        <a:bodyPr/>
        <a:lstStyle/>
        <a:p>
          <a:r>
            <a:rPr lang="ru-RU" sz="900" dirty="0" smtClean="0"/>
            <a:t>экскурсии</a:t>
          </a:r>
          <a:endParaRPr lang="ru-RU" sz="900" dirty="0"/>
        </a:p>
      </dgm:t>
    </dgm:pt>
    <dgm:pt modelId="{CA91E2CB-3493-404D-BA2F-6C37EE1B22A6}" type="parTrans" cxnId="{23C71E63-1A93-4031-A54C-C13CB93B5EC4}">
      <dgm:prSet/>
      <dgm:spPr/>
      <dgm:t>
        <a:bodyPr/>
        <a:lstStyle/>
        <a:p>
          <a:endParaRPr lang="ru-RU"/>
        </a:p>
      </dgm:t>
    </dgm:pt>
    <dgm:pt modelId="{457BED0E-7C77-46FC-8B3D-E71684165B14}" type="sibTrans" cxnId="{23C71E63-1A93-4031-A54C-C13CB93B5EC4}">
      <dgm:prSet/>
      <dgm:spPr/>
      <dgm:t>
        <a:bodyPr/>
        <a:lstStyle/>
        <a:p>
          <a:endParaRPr lang="ru-RU"/>
        </a:p>
      </dgm:t>
    </dgm:pt>
    <dgm:pt modelId="{E3ABFDA4-8FCA-445A-835C-127FD334A4FA}" type="pres">
      <dgm:prSet presAssocID="{2FC72F2A-9E69-4F33-BD45-7A1DBA047D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F1212-069E-4762-BE4B-81E93A2B7042}" type="pres">
      <dgm:prSet presAssocID="{E58C0596-B7C4-4864-BC38-078201405AA5}" presName="linNode" presStyleCnt="0"/>
      <dgm:spPr/>
    </dgm:pt>
    <dgm:pt modelId="{864E671C-5B0B-4EFC-8016-54DED1995E71}" type="pres">
      <dgm:prSet presAssocID="{E58C0596-B7C4-4864-BC38-078201405AA5}" presName="parentText" presStyleLbl="node1" presStyleIdx="0" presStyleCnt="3" custScaleX="87393" custScaleY="185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90FD4-C482-477C-B24F-789BFBEAB5C6}" type="pres">
      <dgm:prSet presAssocID="{E58C0596-B7C4-4864-BC38-078201405AA5}" presName="descendantText" presStyleLbl="alignAccFollowNode1" presStyleIdx="0" presStyleCnt="3" custScaleY="23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7A2B3-0951-4B4A-AF04-E7F87CFA13CC}" type="pres">
      <dgm:prSet presAssocID="{35B7B5DD-77F0-41D8-B586-6673DA69E04C}" presName="sp" presStyleCnt="0"/>
      <dgm:spPr/>
    </dgm:pt>
    <dgm:pt modelId="{C85051D2-2315-4966-84D7-629DACAAD3D3}" type="pres">
      <dgm:prSet presAssocID="{B745E332-1588-4654-8369-0627D5FD24BD}" presName="linNode" presStyleCnt="0"/>
      <dgm:spPr/>
    </dgm:pt>
    <dgm:pt modelId="{93A8CC59-AA48-44DC-B735-63419907444B}" type="pres">
      <dgm:prSet presAssocID="{B745E332-1588-4654-8369-0627D5FD24BD}" presName="parentText" presStyleLbl="node1" presStyleIdx="1" presStyleCnt="3" custScaleX="86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F397E-A739-4B90-8545-BA4E93DBE234}" type="pres">
      <dgm:prSet presAssocID="{B745E332-1588-4654-8369-0627D5FD24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BDE1-1C87-4992-80DC-471A5B27B2D9}" type="pres">
      <dgm:prSet presAssocID="{A38BFB03-31AB-4530-B0F0-D37A2129AF0B}" presName="sp" presStyleCnt="0"/>
      <dgm:spPr/>
    </dgm:pt>
    <dgm:pt modelId="{F48281C5-C94D-4277-BBDB-64D3A7F972CB}" type="pres">
      <dgm:prSet presAssocID="{7DD8F3B6-0B2A-4181-8109-D799F13F0BDA}" presName="linNode" presStyleCnt="0"/>
      <dgm:spPr/>
    </dgm:pt>
    <dgm:pt modelId="{5EB98FB9-F76B-4867-A730-E24E14883FDD}" type="pres">
      <dgm:prSet presAssocID="{7DD8F3B6-0B2A-4181-8109-D799F13F0BDA}" presName="parentText" presStyleLbl="node1" presStyleIdx="2" presStyleCnt="3" custScaleX="87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77A61-434D-4485-A8FA-F6005C012773}" type="pres">
      <dgm:prSet presAssocID="{7DD8F3B6-0B2A-4181-8109-D799F13F0B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D4F53E-688B-4E49-AEE2-3CE84C51AFDA}" type="presOf" srcId="{65D1D27A-DA7B-45AE-97D4-2929D82F3AD7}" destId="{063F397E-A739-4B90-8545-BA4E93DBE234}" srcOrd="0" destOrd="2" presId="urn:microsoft.com/office/officeart/2005/8/layout/vList5"/>
    <dgm:cxn modelId="{4930DD50-5039-4A14-B80D-166E659F9CB3}" srcId="{E58C0596-B7C4-4864-BC38-078201405AA5}" destId="{B8523687-91F2-4369-AEBE-2C3E7B00E624}" srcOrd="4" destOrd="0" parTransId="{403F6A9C-C3E1-4821-9141-657E11EFF6FD}" sibTransId="{04F49B32-7130-4F69-BB61-458C7A21134B}"/>
    <dgm:cxn modelId="{248EEA26-CAF1-4342-8969-A02B887F45F1}" srcId="{2FC72F2A-9E69-4F33-BD45-7A1DBA047D28}" destId="{7DD8F3B6-0B2A-4181-8109-D799F13F0BDA}" srcOrd="2" destOrd="0" parTransId="{0966F973-2003-4E12-93CA-BB084BED68ED}" sibTransId="{B57FB56B-0494-497F-93AA-FA41A39FB926}"/>
    <dgm:cxn modelId="{8CC572DE-B6EC-4DE9-90BB-AE1BDE2E301C}" srcId="{E58C0596-B7C4-4864-BC38-078201405AA5}" destId="{A7287F00-53AF-46D7-9719-E702541DC15E}" srcOrd="9" destOrd="0" parTransId="{2D4C000A-5860-437C-A79F-81BDE269AB31}" sibTransId="{49ED72B0-F4AE-45CB-BF3E-1EC1797DB26C}"/>
    <dgm:cxn modelId="{803AE211-9EDA-46BE-B09B-8D24732F44AB}" type="presOf" srcId="{B8523687-91F2-4369-AEBE-2C3E7B00E624}" destId="{F6A90FD4-C482-477C-B24F-789BFBEAB5C6}" srcOrd="0" destOrd="4" presId="urn:microsoft.com/office/officeart/2005/8/layout/vList5"/>
    <dgm:cxn modelId="{1B1CA0B0-00FE-40E8-B6AE-D918F7FD4214}" srcId="{7DD8F3B6-0B2A-4181-8109-D799F13F0BDA}" destId="{360E0E43-1ED0-486D-9933-DFBB74303108}" srcOrd="2" destOrd="0" parTransId="{B1171A50-D5E7-4FFC-9BF4-6636FA4969F9}" sibTransId="{2594E52C-E18D-4A13-BF67-E5E41F0A4C22}"/>
    <dgm:cxn modelId="{245228F9-B236-4652-B813-554DCE2587C0}" type="presOf" srcId="{4F50C4F1-DB3B-4E4F-9A8E-2E455EAAC416}" destId="{F6A90FD4-C482-477C-B24F-789BFBEAB5C6}" srcOrd="0" destOrd="2" presId="urn:microsoft.com/office/officeart/2005/8/layout/vList5"/>
    <dgm:cxn modelId="{80C18FF7-17D4-469A-A451-BDF068BA7ABC}" type="presOf" srcId="{DBC7FBA9-7631-4ED6-9723-F2EC2B02EEEB}" destId="{F6A90FD4-C482-477C-B24F-789BFBEAB5C6}" srcOrd="0" destOrd="3" presId="urn:microsoft.com/office/officeart/2005/8/layout/vList5"/>
    <dgm:cxn modelId="{E144B4D3-ECEC-482A-B174-946C487CC47B}" type="presOf" srcId="{D8EEC831-5158-48B5-B48A-B6897D0AB790}" destId="{F6A90FD4-C482-477C-B24F-789BFBEAB5C6}" srcOrd="0" destOrd="6" presId="urn:microsoft.com/office/officeart/2005/8/layout/vList5"/>
    <dgm:cxn modelId="{F277A4F6-B981-42E0-B88F-9D08DBCB7D8B}" type="presOf" srcId="{993A5567-5189-45EE-9E7F-FF221B7C779F}" destId="{ACD77A61-434D-4485-A8FA-F6005C012773}" srcOrd="0" destOrd="0" presId="urn:microsoft.com/office/officeart/2005/8/layout/vList5"/>
    <dgm:cxn modelId="{40AACBA6-C546-4EA9-9018-9D51CA78053A}" srcId="{B745E332-1588-4654-8369-0627D5FD24BD}" destId="{B1B8D178-96D0-43D2-8E7A-5FB79DFBEA1D}" srcOrd="0" destOrd="0" parTransId="{3D8BE4C8-6DE5-4624-B9C8-40B96287AB49}" sibTransId="{67A3B88D-ADED-4B5B-AB8B-414075CD00CB}"/>
    <dgm:cxn modelId="{8C9EB733-C6FA-43E7-88AC-6F8D9F4B9399}" srcId="{E58C0596-B7C4-4864-BC38-078201405AA5}" destId="{DBC7FBA9-7631-4ED6-9723-F2EC2B02EEEB}" srcOrd="3" destOrd="0" parTransId="{AAF91129-5B86-423D-B311-440745230D71}" sibTransId="{069A1785-251C-40DE-A1EA-4A0F0B7BDEBA}"/>
    <dgm:cxn modelId="{F103497B-901D-4671-9EF0-21456AFFFA0E}" type="presOf" srcId="{B745E332-1588-4654-8369-0627D5FD24BD}" destId="{93A8CC59-AA48-44DC-B735-63419907444B}" srcOrd="0" destOrd="0" presId="urn:microsoft.com/office/officeart/2005/8/layout/vList5"/>
    <dgm:cxn modelId="{92A30A05-9CA5-4FB8-98F4-0BB613F27491}" srcId="{7DD8F3B6-0B2A-4181-8109-D799F13F0BDA}" destId="{DB1FA4C5-D69A-44BF-8A47-B3AB079BDDE1}" srcOrd="4" destOrd="0" parTransId="{CF4D7782-C992-4DB4-B1B2-41E5200B9544}" sibTransId="{8F59F9ED-C3AA-45E6-B127-02BAFAB51686}"/>
    <dgm:cxn modelId="{A148D427-078A-4EDF-BDEF-26A95B8F120F}" type="presOf" srcId="{A7287F00-53AF-46D7-9719-E702541DC15E}" destId="{F6A90FD4-C482-477C-B24F-789BFBEAB5C6}" srcOrd="0" destOrd="9" presId="urn:microsoft.com/office/officeart/2005/8/layout/vList5"/>
    <dgm:cxn modelId="{C5E7CDA1-ECD2-46A2-AB68-85C4A041C40D}" type="presOf" srcId="{2FC72F2A-9E69-4F33-BD45-7A1DBA047D28}" destId="{E3ABFDA4-8FCA-445A-835C-127FD334A4FA}" srcOrd="0" destOrd="0" presId="urn:microsoft.com/office/officeart/2005/8/layout/vList5"/>
    <dgm:cxn modelId="{8E56814A-789C-432D-9F26-721F3596D599}" type="presOf" srcId="{846B4BC2-696D-459A-B622-5376F02C15A3}" destId="{F6A90FD4-C482-477C-B24F-789BFBEAB5C6}" srcOrd="0" destOrd="0" presId="urn:microsoft.com/office/officeart/2005/8/layout/vList5"/>
    <dgm:cxn modelId="{5555C3CF-17A5-4FB9-8DE1-264D731C2E7B}" srcId="{B745E332-1588-4654-8369-0627D5FD24BD}" destId="{1A858073-948A-4337-97D3-AB05279A49F9}" srcOrd="4" destOrd="0" parTransId="{93E2B691-42B2-47E1-BA8C-ECE014E4C44D}" sibTransId="{DCB3FA67-5438-4C85-953B-3E4195C098ED}"/>
    <dgm:cxn modelId="{57216CC6-A46C-43E8-9B62-EABD1981A458}" type="presOf" srcId="{4232EAA4-B703-416A-BED2-A4866B576AB6}" destId="{F6A90FD4-C482-477C-B24F-789BFBEAB5C6}" srcOrd="0" destOrd="8" presId="urn:microsoft.com/office/officeart/2005/8/layout/vList5"/>
    <dgm:cxn modelId="{CD4F3B7E-63B2-4433-B9DB-1A007214669B}" type="presOf" srcId="{0E33E1B9-C374-4844-813D-2DD2A6B7BF1F}" destId="{ACD77A61-434D-4485-A8FA-F6005C012773}" srcOrd="0" destOrd="3" presId="urn:microsoft.com/office/officeart/2005/8/layout/vList5"/>
    <dgm:cxn modelId="{8983B089-2ED1-4B46-8742-8BB21BF689D2}" srcId="{2FC72F2A-9E69-4F33-BD45-7A1DBA047D28}" destId="{E58C0596-B7C4-4864-BC38-078201405AA5}" srcOrd="0" destOrd="0" parTransId="{A496ABC4-7BB7-45F8-A7C4-760D3F9F312D}" sibTransId="{35B7B5DD-77F0-41D8-B586-6673DA69E04C}"/>
    <dgm:cxn modelId="{63A100F5-DF04-4493-9210-3925862DE58F}" srcId="{E58C0596-B7C4-4864-BC38-078201405AA5}" destId="{4F50C4F1-DB3B-4E4F-9A8E-2E455EAAC416}" srcOrd="2" destOrd="0" parTransId="{634415D7-A7F1-4145-B8D7-18C1D319C348}" sibTransId="{98E1D99A-6345-4D1C-8A6C-0969105E07AB}"/>
    <dgm:cxn modelId="{A4B24AFB-1927-4D26-BAD8-4626F1FB5B8C}" srcId="{E58C0596-B7C4-4864-BC38-078201405AA5}" destId="{4232EAA4-B703-416A-BED2-A4866B576AB6}" srcOrd="8" destOrd="0" parTransId="{FA861AF0-6462-40F6-B894-59753687983E}" sibTransId="{3D92DB0E-0982-4630-879B-A2CE8F3D00F9}"/>
    <dgm:cxn modelId="{DC5BA4C8-3F5D-4C47-B26B-BAF915F6F516}" srcId="{7DD8F3B6-0B2A-4181-8109-D799F13F0BDA}" destId="{993A5567-5189-45EE-9E7F-FF221B7C779F}" srcOrd="0" destOrd="0" parTransId="{B685EE4A-6F03-4FD4-852B-810330767E21}" sibTransId="{23B4AEE0-B362-48A1-8670-60F1B6553F25}"/>
    <dgm:cxn modelId="{4E3245A7-37BE-49AE-8114-C29A7D6BB761}" type="presOf" srcId="{891A66C0-B99A-42DE-844D-1EA8D6DDDFC4}" destId="{063F397E-A739-4B90-8545-BA4E93DBE234}" srcOrd="0" destOrd="1" presId="urn:microsoft.com/office/officeart/2005/8/layout/vList5"/>
    <dgm:cxn modelId="{D105B970-F28A-44C4-8305-26498F8BDE48}" srcId="{E58C0596-B7C4-4864-BC38-078201405AA5}" destId="{846B4BC2-696D-459A-B622-5376F02C15A3}" srcOrd="0" destOrd="0" parTransId="{F0197CBE-F1E3-45D3-A515-9CE3AAC7A1C0}" sibTransId="{FE15FF20-FE1C-46D9-9113-5F9E95351194}"/>
    <dgm:cxn modelId="{3FCE0C56-E41A-4440-AC3D-F42A676A54BA}" srcId="{E58C0596-B7C4-4864-BC38-078201405AA5}" destId="{0BF2AB7E-3A86-404A-B322-618571CC0D00}" srcOrd="7" destOrd="0" parTransId="{F99DE03A-2837-4660-A453-32C1E7A1252A}" sibTransId="{78B6A889-9CBF-4E09-BA42-A5E2B0EEEB1F}"/>
    <dgm:cxn modelId="{57D325E5-AAC6-4ACE-B748-DC162898550A}" srcId="{B745E332-1588-4654-8369-0627D5FD24BD}" destId="{F70B2987-F6E0-4FB0-A763-467978EEB328}" srcOrd="3" destOrd="0" parTransId="{3DE0371D-423B-4EE1-9DF0-F188FFDCEE68}" sibTransId="{556A64D0-F228-44BB-9E5D-6736EA849FD2}"/>
    <dgm:cxn modelId="{263F6689-3C6E-4C35-8D9D-B8EC64359850}" type="presOf" srcId="{A952A986-DC32-47D3-A1ED-F51CD8305E38}" destId="{ACD77A61-434D-4485-A8FA-F6005C012773}" srcOrd="0" destOrd="1" presId="urn:microsoft.com/office/officeart/2005/8/layout/vList5"/>
    <dgm:cxn modelId="{4CE20AE5-D082-4B90-B1BA-C4E03916092F}" srcId="{E58C0596-B7C4-4864-BC38-078201405AA5}" destId="{5138EB87-90FD-49F9-918A-AF125ED75EAA}" srcOrd="5" destOrd="0" parTransId="{2791FED4-923F-4A08-B545-D19DBB115DB4}" sibTransId="{E576D4F5-7113-437D-A724-03747DE7BC46}"/>
    <dgm:cxn modelId="{CB2F5914-7BA8-43F0-AD29-ACE748F616B4}" srcId="{7DD8F3B6-0B2A-4181-8109-D799F13F0BDA}" destId="{A952A986-DC32-47D3-A1ED-F51CD8305E38}" srcOrd="1" destOrd="0" parTransId="{7BA432E8-DBF6-441F-97BF-06157A558ECD}" sibTransId="{CFBE13B5-4C03-44BA-9E18-0644D0E825AA}"/>
    <dgm:cxn modelId="{3BE3D4E2-DB79-4633-AADF-8AC229D1DB82}" type="presOf" srcId="{B540B3DC-A948-4C79-9128-F8AAC4B25F70}" destId="{F6A90FD4-C482-477C-B24F-789BFBEAB5C6}" srcOrd="0" destOrd="1" presId="urn:microsoft.com/office/officeart/2005/8/layout/vList5"/>
    <dgm:cxn modelId="{578BF227-2D96-44D6-933B-7E895618FA74}" type="presOf" srcId="{B1B8D178-96D0-43D2-8E7A-5FB79DFBEA1D}" destId="{063F397E-A739-4B90-8545-BA4E93DBE234}" srcOrd="0" destOrd="0" presId="urn:microsoft.com/office/officeart/2005/8/layout/vList5"/>
    <dgm:cxn modelId="{9CA12754-3A56-4215-887E-2AB7D968AB33}" srcId="{B745E332-1588-4654-8369-0627D5FD24BD}" destId="{891A66C0-B99A-42DE-844D-1EA8D6DDDFC4}" srcOrd="1" destOrd="0" parTransId="{FA67DED9-3A3D-4FE8-A366-D05AE42E9D9C}" sibTransId="{D3C30ED1-D3C1-4B95-BB26-4258BF0A868E}"/>
    <dgm:cxn modelId="{4E591FD1-4521-41F5-AA3D-A1CE47A17A83}" srcId="{7DD8F3B6-0B2A-4181-8109-D799F13F0BDA}" destId="{0E33E1B9-C374-4844-813D-2DD2A6B7BF1F}" srcOrd="3" destOrd="0" parTransId="{69852A43-5A19-4A3B-8B0A-1097F3842537}" sibTransId="{E8AB186E-3A32-406F-93D4-A5C21FB0B503}"/>
    <dgm:cxn modelId="{23C71E63-1A93-4031-A54C-C13CB93B5EC4}" srcId="{7DD8F3B6-0B2A-4181-8109-D799F13F0BDA}" destId="{A045B705-2485-48ED-8A4D-B0EEDA9F9CCE}" srcOrd="5" destOrd="0" parTransId="{CA91E2CB-3493-404D-BA2F-6C37EE1B22A6}" sibTransId="{457BED0E-7C77-46FC-8B3D-E71684165B14}"/>
    <dgm:cxn modelId="{C0F0A86A-C494-4B02-8965-C812E0EEB47B}" srcId="{E58C0596-B7C4-4864-BC38-078201405AA5}" destId="{B540B3DC-A948-4C79-9128-F8AAC4B25F70}" srcOrd="1" destOrd="0" parTransId="{7B8AD7D3-9ABF-4268-968F-B681F5A09BB3}" sibTransId="{80D56726-0230-4C53-B686-5BF4B4F70DE8}"/>
    <dgm:cxn modelId="{7DAA9E1F-D59D-494E-B5B4-0647964ADC28}" type="presOf" srcId="{360E0E43-1ED0-486D-9933-DFBB74303108}" destId="{ACD77A61-434D-4485-A8FA-F6005C012773}" srcOrd="0" destOrd="2" presId="urn:microsoft.com/office/officeart/2005/8/layout/vList5"/>
    <dgm:cxn modelId="{F9DDFE9F-F8B4-41B4-ABC9-D584A8958E61}" type="presOf" srcId="{1A858073-948A-4337-97D3-AB05279A49F9}" destId="{063F397E-A739-4B90-8545-BA4E93DBE234}" srcOrd="0" destOrd="4" presId="urn:microsoft.com/office/officeart/2005/8/layout/vList5"/>
    <dgm:cxn modelId="{AB96529B-55D0-4939-9AA5-366069B34F5B}" type="presOf" srcId="{E58C0596-B7C4-4864-BC38-078201405AA5}" destId="{864E671C-5B0B-4EFC-8016-54DED1995E71}" srcOrd="0" destOrd="0" presId="urn:microsoft.com/office/officeart/2005/8/layout/vList5"/>
    <dgm:cxn modelId="{B14E5E44-2595-4AC2-94D5-DBD535FC07BB}" srcId="{B745E332-1588-4654-8369-0627D5FD24BD}" destId="{65D1D27A-DA7B-45AE-97D4-2929D82F3AD7}" srcOrd="2" destOrd="0" parTransId="{395F714A-3BC0-4498-A164-DB55B42FBFCA}" sibTransId="{D67D6BC5-82B5-40C3-BA59-10840C563847}"/>
    <dgm:cxn modelId="{8D7686DE-0044-4644-8877-714D20317904}" srcId="{E58C0596-B7C4-4864-BC38-078201405AA5}" destId="{D8EEC831-5158-48B5-B48A-B6897D0AB790}" srcOrd="6" destOrd="0" parTransId="{23DEF69F-F9E5-4A39-AD6A-D2B88E7C165C}" sibTransId="{BD8A1CC1-6291-47C6-A609-BE1B6C3BB91B}"/>
    <dgm:cxn modelId="{403248CF-4836-47EA-B31F-E5905907C0B6}" type="presOf" srcId="{DB1FA4C5-D69A-44BF-8A47-B3AB079BDDE1}" destId="{ACD77A61-434D-4485-A8FA-F6005C012773}" srcOrd="0" destOrd="4" presId="urn:microsoft.com/office/officeart/2005/8/layout/vList5"/>
    <dgm:cxn modelId="{ED4E2872-0841-4DE1-B479-F24AB782B7BC}" type="presOf" srcId="{A045B705-2485-48ED-8A4D-B0EEDA9F9CCE}" destId="{ACD77A61-434D-4485-A8FA-F6005C012773}" srcOrd="0" destOrd="5" presId="urn:microsoft.com/office/officeart/2005/8/layout/vList5"/>
    <dgm:cxn modelId="{7257B62D-D605-4765-93EF-22277A87C159}" type="presOf" srcId="{5138EB87-90FD-49F9-918A-AF125ED75EAA}" destId="{F6A90FD4-C482-477C-B24F-789BFBEAB5C6}" srcOrd="0" destOrd="5" presId="urn:microsoft.com/office/officeart/2005/8/layout/vList5"/>
    <dgm:cxn modelId="{9883F90C-92A7-4598-98E3-48A1BE1FDA28}" type="presOf" srcId="{0BF2AB7E-3A86-404A-B322-618571CC0D00}" destId="{F6A90FD4-C482-477C-B24F-789BFBEAB5C6}" srcOrd="0" destOrd="7" presId="urn:microsoft.com/office/officeart/2005/8/layout/vList5"/>
    <dgm:cxn modelId="{264A28F5-CA3F-4988-81E6-EE389BF1797C}" type="presOf" srcId="{F70B2987-F6E0-4FB0-A763-467978EEB328}" destId="{063F397E-A739-4B90-8545-BA4E93DBE234}" srcOrd="0" destOrd="3" presId="urn:microsoft.com/office/officeart/2005/8/layout/vList5"/>
    <dgm:cxn modelId="{6F497A32-DDAB-4904-9C85-C65824610B88}" type="presOf" srcId="{7DD8F3B6-0B2A-4181-8109-D799F13F0BDA}" destId="{5EB98FB9-F76B-4867-A730-E24E14883FDD}" srcOrd="0" destOrd="0" presId="urn:microsoft.com/office/officeart/2005/8/layout/vList5"/>
    <dgm:cxn modelId="{25A0B784-4D86-49BD-81B2-4E1AD89516F1}" srcId="{2FC72F2A-9E69-4F33-BD45-7A1DBA047D28}" destId="{B745E332-1588-4654-8369-0627D5FD24BD}" srcOrd="1" destOrd="0" parTransId="{FF3B1156-9B17-46AC-90BD-D039986D1B87}" sibTransId="{A38BFB03-31AB-4530-B0F0-D37A2129AF0B}"/>
    <dgm:cxn modelId="{1ECE9C51-E955-4C07-96FE-16D03AD9DECC}" type="presParOf" srcId="{E3ABFDA4-8FCA-445A-835C-127FD334A4FA}" destId="{797F1212-069E-4762-BE4B-81E93A2B7042}" srcOrd="0" destOrd="0" presId="urn:microsoft.com/office/officeart/2005/8/layout/vList5"/>
    <dgm:cxn modelId="{DD75936B-6FDE-409C-9EB0-AB7C5B1542FB}" type="presParOf" srcId="{797F1212-069E-4762-BE4B-81E93A2B7042}" destId="{864E671C-5B0B-4EFC-8016-54DED1995E71}" srcOrd="0" destOrd="0" presId="urn:microsoft.com/office/officeart/2005/8/layout/vList5"/>
    <dgm:cxn modelId="{DC853023-0014-4F6D-BC6B-EA96A853C722}" type="presParOf" srcId="{797F1212-069E-4762-BE4B-81E93A2B7042}" destId="{F6A90FD4-C482-477C-B24F-789BFBEAB5C6}" srcOrd="1" destOrd="0" presId="urn:microsoft.com/office/officeart/2005/8/layout/vList5"/>
    <dgm:cxn modelId="{9FA7D34F-15AC-459F-BD18-D3AAF44F2BC9}" type="presParOf" srcId="{E3ABFDA4-8FCA-445A-835C-127FD334A4FA}" destId="{AAE7A2B3-0951-4B4A-AF04-E7F87CFA13CC}" srcOrd="1" destOrd="0" presId="urn:microsoft.com/office/officeart/2005/8/layout/vList5"/>
    <dgm:cxn modelId="{C91458CC-B211-4816-84BD-16B302C619DA}" type="presParOf" srcId="{E3ABFDA4-8FCA-445A-835C-127FD334A4FA}" destId="{C85051D2-2315-4966-84D7-629DACAAD3D3}" srcOrd="2" destOrd="0" presId="urn:microsoft.com/office/officeart/2005/8/layout/vList5"/>
    <dgm:cxn modelId="{5F61EE47-CAFC-4FEA-B4A4-6688FCB5BF5A}" type="presParOf" srcId="{C85051D2-2315-4966-84D7-629DACAAD3D3}" destId="{93A8CC59-AA48-44DC-B735-63419907444B}" srcOrd="0" destOrd="0" presId="urn:microsoft.com/office/officeart/2005/8/layout/vList5"/>
    <dgm:cxn modelId="{4BD2F051-2261-4462-8055-37CF4B2E966B}" type="presParOf" srcId="{C85051D2-2315-4966-84D7-629DACAAD3D3}" destId="{063F397E-A739-4B90-8545-BA4E93DBE234}" srcOrd="1" destOrd="0" presId="urn:microsoft.com/office/officeart/2005/8/layout/vList5"/>
    <dgm:cxn modelId="{0E1C507D-50F0-4363-A011-24A2BB5E971C}" type="presParOf" srcId="{E3ABFDA4-8FCA-445A-835C-127FD334A4FA}" destId="{E8BCBDE1-1C87-4992-80DC-471A5B27B2D9}" srcOrd="3" destOrd="0" presId="urn:microsoft.com/office/officeart/2005/8/layout/vList5"/>
    <dgm:cxn modelId="{1257E7B7-9ABC-4B1F-90FD-F3CCE2FE5451}" type="presParOf" srcId="{E3ABFDA4-8FCA-445A-835C-127FD334A4FA}" destId="{F48281C5-C94D-4277-BBDB-64D3A7F972CB}" srcOrd="4" destOrd="0" presId="urn:microsoft.com/office/officeart/2005/8/layout/vList5"/>
    <dgm:cxn modelId="{54BE5855-A7BB-40C6-8D67-9E096A735F29}" type="presParOf" srcId="{F48281C5-C94D-4277-BBDB-64D3A7F972CB}" destId="{5EB98FB9-F76B-4867-A730-E24E14883FDD}" srcOrd="0" destOrd="0" presId="urn:microsoft.com/office/officeart/2005/8/layout/vList5"/>
    <dgm:cxn modelId="{79775764-98D5-403B-A0F5-C68206EAABD5}" type="presParOf" srcId="{F48281C5-C94D-4277-BBDB-64D3A7F972CB}" destId="{ACD77A61-434D-4485-A8FA-F6005C012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13D94-281B-4D85-954D-F43E1B7C47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55EF1-C47B-4F57-88F1-A2E629D264E9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F449A3F4-7707-46A5-9C67-FAB100AEEF5D}" type="parTrans" cxnId="{42A9E7F3-7202-4621-82FF-6E17E9F17890}">
      <dgm:prSet/>
      <dgm:spPr/>
      <dgm:t>
        <a:bodyPr/>
        <a:lstStyle/>
        <a:p>
          <a:endParaRPr lang="ru-RU"/>
        </a:p>
      </dgm:t>
    </dgm:pt>
    <dgm:pt modelId="{D9632DC8-8E8A-43C5-8CAB-FC05250A695A}" type="sibTrans" cxnId="{42A9E7F3-7202-4621-82FF-6E17E9F17890}">
      <dgm:prSet/>
      <dgm:spPr/>
      <dgm:t>
        <a:bodyPr/>
        <a:lstStyle/>
        <a:p>
          <a:endParaRPr lang="ru-RU"/>
        </a:p>
      </dgm:t>
    </dgm:pt>
    <dgm:pt modelId="{18A7BB89-155A-4763-B9E0-3D319BA49B3C}">
      <dgm:prSet phldrT="[Текст]"/>
      <dgm:spPr/>
      <dgm:t>
        <a:bodyPr/>
        <a:lstStyle/>
        <a:p>
          <a:r>
            <a:rPr lang="ru-RU" dirty="0" smtClean="0"/>
            <a:t>экскурсии,</a:t>
          </a:r>
          <a:endParaRPr lang="ru-RU" dirty="0"/>
        </a:p>
      </dgm:t>
    </dgm:pt>
    <dgm:pt modelId="{BB6194B0-330F-49A3-81E3-DAD43A46A8F0}" type="parTrans" cxnId="{0FB573F3-3585-4A7F-A655-CA70921B4F7E}">
      <dgm:prSet/>
      <dgm:spPr/>
      <dgm:t>
        <a:bodyPr/>
        <a:lstStyle/>
        <a:p>
          <a:endParaRPr lang="ru-RU"/>
        </a:p>
      </dgm:t>
    </dgm:pt>
    <dgm:pt modelId="{9999F309-8D37-4C16-8774-DF276C8785C5}" type="sibTrans" cxnId="{0FB573F3-3585-4A7F-A655-CA70921B4F7E}">
      <dgm:prSet/>
      <dgm:spPr/>
      <dgm:t>
        <a:bodyPr/>
        <a:lstStyle/>
        <a:p>
          <a:endParaRPr lang="ru-RU"/>
        </a:p>
      </dgm:t>
    </dgm:pt>
    <dgm:pt modelId="{CA44C7D0-6222-4233-A811-23B27FA09DAF}">
      <dgm:prSet/>
      <dgm:spPr/>
      <dgm:t>
        <a:bodyPr/>
        <a:lstStyle/>
        <a:p>
          <a:r>
            <a:rPr lang="ru-RU" dirty="0" smtClean="0"/>
            <a:t>олимпиады,</a:t>
          </a:r>
          <a:endParaRPr lang="ru-RU" dirty="0"/>
        </a:p>
      </dgm:t>
    </dgm:pt>
    <dgm:pt modelId="{0DB9D471-5925-4816-8C3E-05A438814221}" type="parTrans" cxnId="{B474F08E-F6E4-4D8C-96C6-7B7F5C439DCC}">
      <dgm:prSet/>
      <dgm:spPr/>
      <dgm:t>
        <a:bodyPr/>
        <a:lstStyle/>
        <a:p>
          <a:endParaRPr lang="ru-RU"/>
        </a:p>
      </dgm:t>
    </dgm:pt>
    <dgm:pt modelId="{622F5D88-51CB-45A6-879D-88D84C1E464B}" type="sibTrans" cxnId="{B474F08E-F6E4-4D8C-96C6-7B7F5C439DCC}">
      <dgm:prSet/>
      <dgm:spPr/>
      <dgm:t>
        <a:bodyPr/>
        <a:lstStyle/>
        <a:p>
          <a:endParaRPr lang="ru-RU"/>
        </a:p>
      </dgm:t>
    </dgm:pt>
    <dgm:pt modelId="{0E4EBE1D-6913-48F4-A450-55065200C34D}">
      <dgm:prSet/>
      <dgm:spPr/>
      <dgm:t>
        <a:bodyPr/>
        <a:lstStyle/>
        <a:p>
          <a:r>
            <a:rPr lang="ru-RU" dirty="0" smtClean="0"/>
            <a:t>конкурсы,</a:t>
          </a:r>
          <a:endParaRPr lang="ru-RU" dirty="0"/>
        </a:p>
      </dgm:t>
    </dgm:pt>
    <dgm:pt modelId="{1BD8C9C8-98AE-43FC-B86A-1AAE03052465}" type="parTrans" cxnId="{6F4BFCD5-7192-4FC1-950C-370D8AE03C45}">
      <dgm:prSet/>
      <dgm:spPr/>
      <dgm:t>
        <a:bodyPr/>
        <a:lstStyle/>
        <a:p>
          <a:endParaRPr lang="ru-RU"/>
        </a:p>
      </dgm:t>
    </dgm:pt>
    <dgm:pt modelId="{84C9BEB2-1AC2-4A58-A169-711E61C2C64E}" type="sibTrans" cxnId="{6F4BFCD5-7192-4FC1-950C-370D8AE03C45}">
      <dgm:prSet/>
      <dgm:spPr/>
      <dgm:t>
        <a:bodyPr/>
        <a:lstStyle/>
        <a:p>
          <a:endParaRPr lang="ru-RU"/>
        </a:p>
      </dgm:t>
    </dgm:pt>
    <dgm:pt modelId="{C9586A9F-4D9F-4CFD-9510-2095FF98DC66}">
      <dgm:prSet/>
      <dgm:spPr/>
      <dgm:t>
        <a:bodyPr/>
        <a:lstStyle/>
        <a:p>
          <a:r>
            <a:rPr lang="ru-RU" dirty="0" smtClean="0"/>
            <a:t>классные часы</a:t>
          </a:r>
          <a:endParaRPr lang="ru-RU" dirty="0"/>
        </a:p>
      </dgm:t>
    </dgm:pt>
    <dgm:pt modelId="{E7132CD6-63D9-4E25-A380-F1B17D304C00}" type="parTrans" cxnId="{5800B652-F98B-42DF-81D4-796748517D90}">
      <dgm:prSet/>
      <dgm:spPr/>
      <dgm:t>
        <a:bodyPr/>
        <a:lstStyle/>
        <a:p>
          <a:endParaRPr lang="ru-RU"/>
        </a:p>
      </dgm:t>
    </dgm:pt>
    <dgm:pt modelId="{569EE71B-A5FF-4338-9F16-5108ADF84DDE}" type="sibTrans" cxnId="{5800B652-F98B-42DF-81D4-796748517D90}">
      <dgm:prSet/>
      <dgm:spPr/>
      <dgm:t>
        <a:bodyPr/>
        <a:lstStyle/>
        <a:p>
          <a:endParaRPr lang="ru-RU"/>
        </a:p>
      </dgm:t>
    </dgm:pt>
    <dgm:pt modelId="{0E1FC38B-F38C-4E42-8C3B-D9D1B495F7CB}" type="pres">
      <dgm:prSet presAssocID="{C3B13D94-281B-4D85-954D-F43E1B7C47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A143C-2585-4E54-B892-556B61A12C3F}" type="pres">
      <dgm:prSet presAssocID="{F0D55EF1-C47B-4F57-88F1-A2E629D264E9}" presName="linNode" presStyleCnt="0"/>
      <dgm:spPr/>
    </dgm:pt>
    <dgm:pt modelId="{882D78A7-E141-40E2-BB44-58F28111EAF6}" type="pres">
      <dgm:prSet presAssocID="{F0D55EF1-C47B-4F57-88F1-A2E629D264E9}" presName="parentText" presStyleLbl="node1" presStyleIdx="0" presStyleCnt="1" custScaleX="93455" custScaleY="6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32C3-9C34-430E-A722-4E2EAE1C74B2}" type="pres">
      <dgm:prSet presAssocID="{F0D55EF1-C47B-4F57-88F1-A2E629D264E9}" presName="descendantText" presStyleLbl="alignAccFollowNode1" presStyleIdx="0" presStyleCnt="1" custScaleX="90592" custScaleY="75001" custLinFactNeighborX="2333" custLinFactNeighborY="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BBBEB-BD64-4AC1-88F8-CC8B256C8CE9}" type="presOf" srcId="{18A7BB89-155A-4763-B9E0-3D319BA49B3C}" destId="{10C632C3-9C34-430E-A722-4E2EAE1C74B2}" srcOrd="0" destOrd="0" presId="urn:microsoft.com/office/officeart/2005/8/layout/vList5"/>
    <dgm:cxn modelId="{0FB573F3-3585-4A7F-A655-CA70921B4F7E}" srcId="{F0D55EF1-C47B-4F57-88F1-A2E629D264E9}" destId="{18A7BB89-155A-4763-B9E0-3D319BA49B3C}" srcOrd="0" destOrd="0" parTransId="{BB6194B0-330F-49A3-81E3-DAD43A46A8F0}" sibTransId="{9999F309-8D37-4C16-8774-DF276C8785C5}"/>
    <dgm:cxn modelId="{B474F08E-F6E4-4D8C-96C6-7B7F5C439DCC}" srcId="{F0D55EF1-C47B-4F57-88F1-A2E629D264E9}" destId="{CA44C7D0-6222-4233-A811-23B27FA09DAF}" srcOrd="1" destOrd="0" parTransId="{0DB9D471-5925-4816-8C3E-05A438814221}" sibTransId="{622F5D88-51CB-45A6-879D-88D84C1E464B}"/>
    <dgm:cxn modelId="{8CB6C305-3C11-4B14-A679-B57E1A01E231}" type="presOf" srcId="{CA44C7D0-6222-4233-A811-23B27FA09DAF}" destId="{10C632C3-9C34-430E-A722-4E2EAE1C74B2}" srcOrd="0" destOrd="1" presId="urn:microsoft.com/office/officeart/2005/8/layout/vList5"/>
    <dgm:cxn modelId="{1A6BE5B8-1D6E-41AB-9949-13B6997C434E}" type="presOf" srcId="{C9586A9F-4D9F-4CFD-9510-2095FF98DC66}" destId="{10C632C3-9C34-430E-A722-4E2EAE1C74B2}" srcOrd="0" destOrd="3" presId="urn:microsoft.com/office/officeart/2005/8/layout/vList5"/>
    <dgm:cxn modelId="{42A9E7F3-7202-4621-82FF-6E17E9F17890}" srcId="{C3B13D94-281B-4D85-954D-F43E1B7C47B2}" destId="{F0D55EF1-C47B-4F57-88F1-A2E629D264E9}" srcOrd="0" destOrd="0" parTransId="{F449A3F4-7707-46A5-9C67-FAB100AEEF5D}" sibTransId="{D9632DC8-8E8A-43C5-8CAB-FC05250A695A}"/>
    <dgm:cxn modelId="{5800B652-F98B-42DF-81D4-796748517D90}" srcId="{F0D55EF1-C47B-4F57-88F1-A2E629D264E9}" destId="{C9586A9F-4D9F-4CFD-9510-2095FF98DC66}" srcOrd="3" destOrd="0" parTransId="{E7132CD6-63D9-4E25-A380-F1B17D304C00}" sibTransId="{569EE71B-A5FF-4338-9F16-5108ADF84DDE}"/>
    <dgm:cxn modelId="{DD8BC16A-79BE-411A-989A-780FFD886C11}" type="presOf" srcId="{C3B13D94-281B-4D85-954D-F43E1B7C47B2}" destId="{0E1FC38B-F38C-4E42-8C3B-D9D1B495F7CB}" srcOrd="0" destOrd="0" presId="urn:microsoft.com/office/officeart/2005/8/layout/vList5"/>
    <dgm:cxn modelId="{AA4928A7-BFF6-49C3-A6CC-5198C647A3F3}" type="presOf" srcId="{0E4EBE1D-6913-48F4-A450-55065200C34D}" destId="{10C632C3-9C34-430E-A722-4E2EAE1C74B2}" srcOrd="0" destOrd="2" presId="urn:microsoft.com/office/officeart/2005/8/layout/vList5"/>
    <dgm:cxn modelId="{6F4BFCD5-7192-4FC1-950C-370D8AE03C45}" srcId="{F0D55EF1-C47B-4F57-88F1-A2E629D264E9}" destId="{0E4EBE1D-6913-48F4-A450-55065200C34D}" srcOrd="2" destOrd="0" parTransId="{1BD8C9C8-98AE-43FC-B86A-1AAE03052465}" sibTransId="{84C9BEB2-1AC2-4A58-A169-711E61C2C64E}"/>
    <dgm:cxn modelId="{C5CA6B99-07CF-4980-88E5-44729E6BFFEB}" type="presOf" srcId="{F0D55EF1-C47B-4F57-88F1-A2E629D264E9}" destId="{882D78A7-E141-40E2-BB44-58F28111EAF6}" srcOrd="0" destOrd="0" presId="urn:microsoft.com/office/officeart/2005/8/layout/vList5"/>
    <dgm:cxn modelId="{DA688EF1-47FC-459B-A36B-EB9B9385D3A0}" type="presParOf" srcId="{0E1FC38B-F38C-4E42-8C3B-D9D1B495F7CB}" destId="{438A143C-2585-4E54-B892-556B61A12C3F}" srcOrd="0" destOrd="0" presId="urn:microsoft.com/office/officeart/2005/8/layout/vList5"/>
    <dgm:cxn modelId="{E966375B-B92D-40AA-93BA-AF57A77F1DA8}" type="presParOf" srcId="{438A143C-2585-4E54-B892-556B61A12C3F}" destId="{882D78A7-E141-40E2-BB44-58F28111EAF6}" srcOrd="0" destOrd="0" presId="urn:microsoft.com/office/officeart/2005/8/layout/vList5"/>
    <dgm:cxn modelId="{057E1C9E-D023-46E3-A73B-F3F6B5C8DF39}" type="presParOf" srcId="{438A143C-2585-4E54-B892-556B61A12C3F}" destId="{10C632C3-9C34-430E-A722-4E2EAE1C74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2808E-F56A-4547-B8DF-77EE6313B20B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DD0B29C-ADD7-4D42-89B1-4105246077C6}">
      <dgm:prSet phldrT="[Текст]"/>
      <dgm:spPr/>
      <dgm:t>
        <a:bodyPr/>
        <a:lstStyle/>
        <a:p>
          <a:r>
            <a:rPr lang="ru-RU" b="0" dirty="0" smtClean="0"/>
            <a:t>Детское объединение </a:t>
          </a:r>
          <a:r>
            <a:rPr lang="ru-RU" b="0" dirty="0" smtClean="0">
              <a:hlinkClick xmlns:r="http://schemas.openxmlformats.org/officeDocument/2006/relationships" r:id="rId1" action="ppaction://hlinksldjump"/>
            </a:rPr>
            <a:t>«Благо Дарю» </a:t>
          </a:r>
          <a:endParaRPr lang="ru-RU" b="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4EC38CE-48A2-4196-9CCA-B9546BDB2FB1}" type="parTrans" cxnId="{FDAB16D6-32E8-48A8-B9CE-A21AFFBAB95D}">
      <dgm:prSet/>
      <dgm:spPr/>
      <dgm:t>
        <a:bodyPr/>
        <a:lstStyle/>
        <a:p>
          <a:endParaRPr lang="ru-RU"/>
        </a:p>
      </dgm:t>
    </dgm:pt>
    <dgm:pt modelId="{18297167-8B65-4FB1-9242-19918F207ABF}" type="sibTrans" cxnId="{FDAB16D6-32E8-48A8-B9CE-A21AFFBAB95D}">
      <dgm:prSet/>
      <dgm:spPr/>
      <dgm:t>
        <a:bodyPr/>
        <a:lstStyle/>
        <a:p>
          <a:endParaRPr lang="ru-RU"/>
        </a:p>
      </dgm:t>
    </dgm:pt>
    <dgm:pt modelId="{4FB6CA09-7152-4EB6-B0F7-C1585686A663}">
      <dgm:prSet phldrT="[Текст]"/>
      <dgm:spPr/>
      <dgm:t>
        <a:bodyPr/>
        <a:lstStyle/>
        <a:p>
          <a:r>
            <a:rPr lang="ru-RU" dirty="0" smtClean="0"/>
            <a:t>практикумы, демонстрации, КТД, беседы, игры, викторины, акции, исследования, проекты, творческие мастерские, планирование, анализ, рефлексия</a:t>
          </a:r>
          <a:endParaRPr lang="ru-RU" dirty="0"/>
        </a:p>
      </dgm:t>
    </dgm:pt>
    <dgm:pt modelId="{4F74E78A-5A67-412E-A7B7-D03AC86B5FCF}" type="parTrans" cxnId="{145EC25A-6534-4608-B86E-9C6A133CC728}">
      <dgm:prSet/>
      <dgm:spPr/>
      <dgm:t>
        <a:bodyPr/>
        <a:lstStyle/>
        <a:p>
          <a:endParaRPr lang="ru-RU"/>
        </a:p>
      </dgm:t>
    </dgm:pt>
    <dgm:pt modelId="{B2B2E150-4A2D-42FF-9CD5-6D3B3AF33928}" type="sibTrans" cxnId="{145EC25A-6534-4608-B86E-9C6A133CC728}">
      <dgm:prSet/>
      <dgm:spPr/>
      <dgm:t>
        <a:bodyPr/>
        <a:lstStyle/>
        <a:p>
          <a:endParaRPr lang="ru-RU"/>
        </a:p>
      </dgm:t>
    </dgm:pt>
    <dgm:pt modelId="{C7EE8762-1E56-415F-8A34-6085123F52BE}">
      <dgm:prSet phldrT="[Текст]"/>
      <dgm:spPr/>
      <dgm:t>
        <a:bodyPr/>
        <a:lstStyle/>
        <a:p>
          <a:r>
            <a:rPr lang="ru-RU" b="0" dirty="0" smtClean="0"/>
            <a:t>Детское объединение </a:t>
          </a:r>
          <a:r>
            <a:rPr lang="ru-RU" b="0" dirty="0" smtClean="0">
              <a:hlinkClick xmlns:r="http://schemas.openxmlformats.org/officeDocument/2006/relationships" r:id="rId3" action="ppaction://hlinksldjump"/>
            </a:rPr>
            <a:t>«</a:t>
          </a:r>
          <a:r>
            <a:rPr lang="ru-RU" b="0" dirty="0" err="1" smtClean="0">
              <a:hlinkClick xmlns:r="http://schemas.openxmlformats.org/officeDocument/2006/relationships" r:id="rId3" action="ppaction://hlinksldjump"/>
            </a:rPr>
            <a:t>Оч.умелые</a:t>
          </a:r>
          <a:r>
            <a:rPr lang="ru-RU" b="0" dirty="0" smtClean="0">
              <a:hlinkClick xmlns:r="http://schemas.openxmlformats.org/officeDocument/2006/relationships" r:id="rId3" action="ppaction://hlinksldjump"/>
            </a:rPr>
            <a:t> </a:t>
          </a:r>
          <a:r>
            <a:rPr lang="ru-RU" b="0" dirty="0" err="1" smtClean="0">
              <a:hlinkClick xmlns:r="http://schemas.openxmlformats.org/officeDocument/2006/relationships" r:id="rId3" action="ppaction://hlinksldjump"/>
            </a:rPr>
            <a:t>Байтики</a:t>
          </a:r>
          <a:r>
            <a:rPr lang="ru-RU" b="0" dirty="0" smtClean="0">
              <a:hlinkClick xmlns:r="http://schemas.openxmlformats.org/officeDocument/2006/relationships" r:id="rId3" action="ppaction://hlinksldjump"/>
            </a:rPr>
            <a:t>»</a:t>
          </a:r>
          <a:endParaRPr lang="ru-RU" b="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5A3402B-6B16-47A7-8858-F4A08BAE87FF}" type="parTrans" cxnId="{FB0550ED-271A-4605-85D4-72F207C240FA}">
      <dgm:prSet/>
      <dgm:spPr/>
      <dgm:t>
        <a:bodyPr/>
        <a:lstStyle/>
        <a:p>
          <a:endParaRPr lang="ru-RU"/>
        </a:p>
      </dgm:t>
    </dgm:pt>
    <dgm:pt modelId="{DA57FBC6-10D7-437F-9132-A75445496686}" type="sibTrans" cxnId="{FB0550ED-271A-4605-85D4-72F207C240FA}">
      <dgm:prSet/>
      <dgm:spPr/>
      <dgm:t>
        <a:bodyPr/>
        <a:lstStyle/>
        <a:p>
          <a:endParaRPr lang="ru-RU"/>
        </a:p>
      </dgm:t>
    </dgm:pt>
    <dgm:pt modelId="{5639FF88-FE26-47CC-8D79-75884416B7DB}">
      <dgm:prSet phldrT="[Текст]"/>
      <dgm:spPr/>
      <dgm:t>
        <a:bodyPr/>
        <a:lstStyle/>
        <a:p>
          <a:r>
            <a:rPr lang="ru-RU" dirty="0" smtClean="0"/>
            <a:t>Демонстрационная. Фронтальная. Самостоятельная. Творческий проект. Работа консультантов. Дидактические игры</a:t>
          </a:r>
          <a:endParaRPr lang="ru-RU" dirty="0"/>
        </a:p>
      </dgm:t>
    </dgm:pt>
    <dgm:pt modelId="{8A57F65C-17AE-4DF1-82E6-5A3E74CD4F16}" type="parTrans" cxnId="{0261A29C-BF70-46C4-958E-6F122A204B2D}">
      <dgm:prSet/>
      <dgm:spPr/>
      <dgm:t>
        <a:bodyPr/>
        <a:lstStyle/>
        <a:p>
          <a:endParaRPr lang="ru-RU"/>
        </a:p>
      </dgm:t>
    </dgm:pt>
    <dgm:pt modelId="{123D2F2A-9159-4D6C-9BA7-663549B8C8AD}" type="sibTrans" cxnId="{0261A29C-BF70-46C4-958E-6F122A204B2D}">
      <dgm:prSet/>
      <dgm:spPr/>
      <dgm:t>
        <a:bodyPr/>
        <a:lstStyle/>
        <a:p>
          <a:endParaRPr lang="ru-RU"/>
        </a:p>
      </dgm:t>
    </dgm:pt>
    <dgm:pt modelId="{0BE3D27F-6CD3-4A21-997E-4559DBB89FA6}" type="pres">
      <dgm:prSet presAssocID="{F592808E-F56A-4547-B8DF-77EE6313B2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E60F0-4AF7-4AB3-BDA9-5190213A2C4E}" type="pres">
      <dgm:prSet presAssocID="{DDD0B29C-ADD7-4D42-89B1-4105246077C6}" presName="linNode" presStyleCnt="0"/>
      <dgm:spPr/>
    </dgm:pt>
    <dgm:pt modelId="{F71F81ED-19CD-4317-A856-D307958861AB}" type="pres">
      <dgm:prSet presAssocID="{DDD0B29C-ADD7-4D42-89B1-4105246077C6}" presName="parentText" presStyleLbl="node1" presStyleIdx="0" presStyleCnt="2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08824-C780-4595-9D30-F929D160A691}" type="pres">
      <dgm:prSet presAssocID="{DDD0B29C-ADD7-4D42-89B1-4105246077C6}" presName="descendantText" presStyleLbl="alignAccFollowNode1" presStyleIdx="0" presStyleCnt="2" custLinFactNeighborY="-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DCED5-AB03-4159-8A3B-BBEB4A39217D}" type="pres">
      <dgm:prSet presAssocID="{18297167-8B65-4FB1-9242-19918F207ABF}" presName="sp" presStyleCnt="0"/>
      <dgm:spPr/>
    </dgm:pt>
    <dgm:pt modelId="{460456DF-592A-4D1B-A917-D98384C722A1}" type="pres">
      <dgm:prSet presAssocID="{C7EE8762-1E56-415F-8A34-6085123F52BE}" presName="linNode" presStyleCnt="0"/>
      <dgm:spPr/>
    </dgm:pt>
    <dgm:pt modelId="{F2FBC6E2-4C5D-43D0-BF65-A8E327AB3B75}" type="pres">
      <dgm:prSet presAssocID="{C7EE8762-1E56-415F-8A34-6085123F52B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BD781-3C47-4D55-B458-29F26829B6DD}" type="pres">
      <dgm:prSet presAssocID="{C7EE8762-1E56-415F-8A34-6085123F52B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ECEC1-4735-4ACA-847C-F14B69982FF0}" type="presOf" srcId="{5639FF88-FE26-47CC-8D79-75884416B7DB}" destId="{A0DBD781-3C47-4D55-B458-29F26829B6DD}" srcOrd="0" destOrd="0" presId="urn:microsoft.com/office/officeart/2005/8/layout/vList5"/>
    <dgm:cxn modelId="{FDAB16D6-32E8-48A8-B9CE-A21AFFBAB95D}" srcId="{F592808E-F56A-4547-B8DF-77EE6313B20B}" destId="{DDD0B29C-ADD7-4D42-89B1-4105246077C6}" srcOrd="0" destOrd="0" parTransId="{A4EC38CE-48A2-4196-9CCA-B9546BDB2FB1}" sibTransId="{18297167-8B65-4FB1-9242-19918F207ABF}"/>
    <dgm:cxn modelId="{F396C9CD-A9D6-4D03-992F-C182797BF7D7}" type="presOf" srcId="{F592808E-F56A-4547-B8DF-77EE6313B20B}" destId="{0BE3D27F-6CD3-4A21-997E-4559DBB89FA6}" srcOrd="0" destOrd="0" presId="urn:microsoft.com/office/officeart/2005/8/layout/vList5"/>
    <dgm:cxn modelId="{0261A29C-BF70-46C4-958E-6F122A204B2D}" srcId="{C7EE8762-1E56-415F-8A34-6085123F52BE}" destId="{5639FF88-FE26-47CC-8D79-75884416B7DB}" srcOrd="0" destOrd="0" parTransId="{8A57F65C-17AE-4DF1-82E6-5A3E74CD4F16}" sibTransId="{123D2F2A-9159-4D6C-9BA7-663549B8C8AD}"/>
    <dgm:cxn modelId="{FB0550ED-271A-4605-85D4-72F207C240FA}" srcId="{F592808E-F56A-4547-B8DF-77EE6313B20B}" destId="{C7EE8762-1E56-415F-8A34-6085123F52BE}" srcOrd="1" destOrd="0" parTransId="{C5A3402B-6B16-47A7-8858-F4A08BAE87FF}" sibTransId="{DA57FBC6-10D7-437F-9132-A75445496686}"/>
    <dgm:cxn modelId="{145EC25A-6534-4608-B86E-9C6A133CC728}" srcId="{DDD0B29C-ADD7-4D42-89B1-4105246077C6}" destId="{4FB6CA09-7152-4EB6-B0F7-C1585686A663}" srcOrd="0" destOrd="0" parTransId="{4F74E78A-5A67-412E-A7B7-D03AC86B5FCF}" sibTransId="{B2B2E150-4A2D-42FF-9CD5-6D3B3AF33928}"/>
    <dgm:cxn modelId="{7968FE6B-7765-4525-B935-32F371634E9B}" type="presOf" srcId="{4FB6CA09-7152-4EB6-B0F7-C1585686A663}" destId="{E2508824-C780-4595-9D30-F929D160A691}" srcOrd="0" destOrd="0" presId="urn:microsoft.com/office/officeart/2005/8/layout/vList5"/>
    <dgm:cxn modelId="{9B7A41D9-450C-4D8E-BFBC-8F0CD88EA65C}" type="presOf" srcId="{C7EE8762-1E56-415F-8A34-6085123F52BE}" destId="{F2FBC6E2-4C5D-43D0-BF65-A8E327AB3B75}" srcOrd="0" destOrd="0" presId="urn:microsoft.com/office/officeart/2005/8/layout/vList5"/>
    <dgm:cxn modelId="{7C196EA7-2526-4276-81E5-25BF52D711B3}" type="presOf" srcId="{DDD0B29C-ADD7-4D42-89B1-4105246077C6}" destId="{F71F81ED-19CD-4317-A856-D307958861AB}" srcOrd="0" destOrd="0" presId="urn:microsoft.com/office/officeart/2005/8/layout/vList5"/>
    <dgm:cxn modelId="{E2B5C30A-07B6-4E95-9AA5-D1A0783C3F50}" type="presParOf" srcId="{0BE3D27F-6CD3-4A21-997E-4559DBB89FA6}" destId="{AF5E60F0-4AF7-4AB3-BDA9-5190213A2C4E}" srcOrd="0" destOrd="0" presId="urn:microsoft.com/office/officeart/2005/8/layout/vList5"/>
    <dgm:cxn modelId="{E52C83AD-A53A-49C1-831F-F9CFE556289D}" type="presParOf" srcId="{AF5E60F0-4AF7-4AB3-BDA9-5190213A2C4E}" destId="{F71F81ED-19CD-4317-A856-D307958861AB}" srcOrd="0" destOrd="0" presId="urn:microsoft.com/office/officeart/2005/8/layout/vList5"/>
    <dgm:cxn modelId="{E577943D-6581-4A42-ACEB-F5E4B366690E}" type="presParOf" srcId="{AF5E60F0-4AF7-4AB3-BDA9-5190213A2C4E}" destId="{E2508824-C780-4595-9D30-F929D160A691}" srcOrd="1" destOrd="0" presId="urn:microsoft.com/office/officeart/2005/8/layout/vList5"/>
    <dgm:cxn modelId="{B416C146-B5C8-47EA-A88D-663F045B3E22}" type="presParOf" srcId="{0BE3D27F-6CD3-4A21-997E-4559DBB89FA6}" destId="{CB4DCED5-AB03-4159-8A3B-BBEB4A39217D}" srcOrd="1" destOrd="0" presId="urn:microsoft.com/office/officeart/2005/8/layout/vList5"/>
    <dgm:cxn modelId="{F255850B-E03B-431C-A16F-85F3B3D8C30F}" type="presParOf" srcId="{0BE3D27F-6CD3-4A21-997E-4559DBB89FA6}" destId="{460456DF-592A-4D1B-A917-D98384C722A1}" srcOrd="2" destOrd="0" presId="urn:microsoft.com/office/officeart/2005/8/layout/vList5"/>
    <dgm:cxn modelId="{93599EFD-879E-4361-A2E3-C1CA7CC35242}" type="presParOf" srcId="{460456DF-592A-4D1B-A917-D98384C722A1}" destId="{F2FBC6E2-4C5D-43D0-BF65-A8E327AB3B75}" srcOrd="0" destOrd="0" presId="urn:microsoft.com/office/officeart/2005/8/layout/vList5"/>
    <dgm:cxn modelId="{3663490A-BF75-4B49-BE43-9DAA7BCFAEAE}" type="presParOf" srcId="{460456DF-592A-4D1B-A917-D98384C722A1}" destId="{A0DBD781-3C47-4D55-B458-29F26829B6D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AC9C3-4C6C-454B-B2A9-0612213D739D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B8E70B2-4E05-4478-96F1-D010CAC8DE05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1" action="ppaction://hlinksldjump"/>
            </a:rPr>
            <a:t>Лагерь «СОВА»</a:t>
          </a:r>
          <a:endParaRPr lang="ru-RU" sz="16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15820F7-5BF0-4C03-AAFE-CA7381CC5F34}" type="parTrans" cxnId="{EE4A693E-90FD-4F47-83AA-209A384D40C4}">
      <dgm:prSet/>
      <dgm:spPr/>
      <dgm:t>
        <a:bodyPr/>
        <a:lstStyle/>
        <a:p>
          <a:endParaRPr lang="ru-RU"/>
        </a:p>
      </dgm:t>
    </dgm:pt>
    <dgm:pt modelId="{320D78AE-D907-463B-9B93-A81670812C35}" type="sibTrans" cxnId="{EE4A693E-90FD-4F47-83AA-209A384D40C4}">
      <dgm:prSet/>
      <dgm:spPr/>
      <dgm:t>
        <a:bodyPr/>
        <a:lstStyle/>
        <a:p>
          <a:endParaRPr lang="ru-RU"/>
        </a:p>
      </dgm:t>
    </dgm:pt>
    <dgm:pt modelId="{A39308F9-47F2-4323-B6D5-D961A0353199}">
      <dgm:prSet phldrT="[Текст]"/>
      <dgm:spPr/>
      <dgm:t>
        <a:bodyPr/>
        <a:lstStyle/>
        <a:p>
          <a:r>
            <a:rPr lang="ru-RU" dirty="0" smtClean="0"/>
            <a:t>(союз одарённых, весёлых, активных) – лагерь интеллектуальной направленности в форме игры-путешествия, сюжетно-ролевой игры для начальной школы.</a:t>
          </a:r>
          <a:endParaRPr lang="ru-RU" dirty="0"/>
        </a:p>
      </dgm:t>
    </dgm:pt>
    <dgm:pt modelId="{DAD4D884-B5E9-4655-9928-9865919AC47C}" type="parTrans" cxnId="{230E6F1F-DCA8-4C20-AD8F-C3045D712658}">
      <dgm:prSet/>
      <dgm:spPr/>
      <dgm:t>
        <a:bodyPr/>
        <a:lstStyle/>
        <a:p>
          <a:endParaRPr lang="ru-RU"/>
        </a:p>
      </dgm:t>
    </dgm:pt>
    <dgm:pt modelId="{6370E175-F07A-46FA-B6FB-33A7CEEC136D}" type="sibTrans" cxnId="{230E6F1F-DCA8-4C20-AD8F-C3045D712658}">
      <dgm:prSet/>
      <dgm:spPr/>
      <dgm:t>
        <a:bodyPr/>
        <a:lstStyle/>
        <a:p>
          <a:endParaRPr lang="ru-RU"/>
        </a:p>
      </dgm:t>
    </dgm:pt>
    <dgm:pt modelId="{21D2E83F-70E3-409E-9E70-742DF11874C3}">
      <dgm:prSet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3" action="ppaction://hlinksldjump"/>
            </a:rPr>
            <a:t>Лагерь «</a:t>
          </a:r>
          <a:r>
            <a:rPr lang="ru-RU" sz="1600" dirty="0" err="1" smtClean="0">
              <a:hlinkClick xmlns:r="http://schemas.openxmlformats.org/officeDocument/2006/relationships" r:id="rId3" action="ppaction://hlinksldjump"/>
            </a:rPr>
            <a:t>СКиФ</a:t>
          </a:r>
          <a:r>
            <a:rPr lang="ru-RU" sz="1600" dirty="0" smtClean="0">
              <a:hlinkClick xmlns:r="http://schemas.openxmlformats.org/officeDocument/2006/relationships" r:id="rId3" action="ppaction://hlinksldjump"/>
            </a:rPr>
            <a:t>»</a:t>
          </a:r>
          <a:endParaRPr lang="ru-RU" sz="16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9D2525D-1D3B-4B4E-A078-26E0FACFE57D}" type="parTrans" cxnId="{A014F663-0A03-41A9-AC43-4D8801619D07}">
      <dgm:prSet/>
      <dgm:spPr/>
      <dgm:t>
        <a:bodyPr/>
        <a:lstStyle/>
        <a:p>
          <a:endParaRPr lang="ru-RU"/>
        </a:p>
      </dgm:t>
    </dgm:pt>
    <dgm:pt modelId="{B3736B12-4397-48FC-9288-0FA6D86F7570}" type="sibTrans" cxnId="{A014F663-0A03-41A9-AC43-4D8801619D07}">
      <dgm:prSet/>
      <dgm:spPr/>
      <dgm:t>
        <a:bodyPr/>
        <a:lstStyle/>
        <a:p>
          <a:endParaRPr lang="ru-RU"/>
        </a:p>
      </dgm:t>
    </dgm:pt>
    <dgm:pt modelId="{CDC2E9D5-4C56-46DD-9B87-46256390A724}">
      <dgm:prSet/>
      <dgm:spPr/>
      <dgm:t>
        <a:bodyPr/>
        <a:lstStyle/>
        <a:p>
          <a:r>
            <a:rPr lang="ru-RU" dirty="0" smtClean="0"/>
            <a:t>(союз клавиатуры и фантазии) для 5-9 классов помогает соблюдать преемственность.</a:t>
          </a:r>
          <a:endParaRPr lang="ru-RU" dirty="0"/>
        </a:p>
      </dgm:t>
    </dgm:pt>
    <dgm:pt modelId="{163D6141-EF6A-4457-9DF6-EA8403F8F76C}" type="parTrans" cxnId="{A78B70BB-2016-4BA5-8B72-16940DF9CED4}">
      <dgm:prSet/>
      <dgm:spPr/>
      <dgm:t>
        <a:bodyPr/>
        <a:lstStyle/>
        <a:p>
          <a:endParaRPr lang="ru-RU"/>
        </a:p>
      </dgm:t>
    </dgm:pt>
    <dgm:pt modelId="{B5EF3987-E738-42A8-93A5-9675ED2407ED}" type="sibTrans" cxnId="{A78B70BB-2016-4BA5-8B72-16940DF9CED4}">
      <dgm:prSet/>
      <dgm:spPr/>
      <dgm:t>
        <a:bodyPr/>
        <a:lstStyle/>
        <a:p>
          <a:endParaRPr lang="ru-RU"/>
        </a:p>
      </dgm:t>
    </dgm:pt>
    <dgm:pt modelId="{C8EAE2FA-7508-40CD-91B6-09FFAD2186EC}" type="pres">
      <dgm:prSet presAssocID="{0EDAC9C3-4C6C-454B-B2A9-0612213D73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880F9-AF79-4D42-B0E6-528D8D38F7C9}" type="pres">
      <dgm:prSet presAssocID="{CB8E70B2-4E05-4478-96F1-D010CAC8DE05}" presName="linNode" presStyleCnt="0"/>
      <dgm:spPr/>
    </dgm:pt>
    <dgm:pt modelId="{3550C583-3ED5-4434-9E4A-55FC59C77EE8}" type="pres">
      <dgm:prSet presAssocID="{CB8E70B2-4E05-4478-96F1-D010CAC8DE0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8BA31-BA52-4033-BDC6-64DAC0330270}" type="pres">
      <dgm:prSet presAssocID="{CB8E70B2-4E05-4478-96F1-D010CAC8DE0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F788C-C0E8-44E4-8F35-FDD9FC6879B3}" type="pres">
      <dgm:prSet presAssocID="{320D78AE-D907-463B-9B93-A81670812C35}" presName="sp" presStyleCnt="0"/>
      <dgm:spPr/>
    </dgm:pt>
    <dgm:pt modelId="{AA70DC9B-75A0-44F4-9776-92244235DFC3}" type="pres">
      <dgm:prSet presAssocID="{21D2E83F-70E3-409E-9E70-742DF11874C3}" presName="linNode" presStyleCnt="0"/>
      <dgm:spPr/>
    </dgm:pt>
    <dgm:pt modelId="{36243237-24D3-417D-9C5F-ED5CAA69434C}" type="pres">
      <dgm:prSet presAssocID="{21D2E83F-70E3-409E-9E70-742DF11874C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51B92-CF60-4E12-95EE-4442BE9FE4B3}" type="pres">
      <dgm:prSet presAssocID="{21D2E83F-70E3-409E-9E70-742DF11874C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8D899-67E0-4005-8046-151F695757BE}" type="presOf" srcId="{A39308F9-47F2-4323-B6D5-D961A0353199}" destId="{08C8BA31-BA52-4033-BDC6-64DAC0330270}" srcOrd="0" destOrd="0" presId="urn:microsoft.com/office/officeart/2005/8/layout/vList5"/>
    <dgm:cxn modelId="{A014F663-0A03-41A9-AC43-4D8801619D07}" srcId="{0EDAC9C3-4C6C-454B-B2A9-0612213D739D}" destId="{21D2E83F-70E3-409E-9E70-742DF11874C3}" srcOrd="1" destOrd="0" parTransId="{A9D2525D-1D3B-4B4E-A078-26E0FACFE57D}" sibTransId="{B3736B12-4397-48FC-9288-0FA6D86F7570}"/>
    <dgm:cxn modelId="{A78B70BB-2016-4BA5-8B72-16940DF9CED4}" srcId="{21D2E83F-70E3-409E-9E70-742DF11874C3}" destId="{CDC2E9D5-4C56-46DD-9B87-46256390A724}" srcOrd="0" destOrd="0" parTransId="{163D6141-EF6A-4457-9DF6-EA8403F8F76C}" sibTransId="{B5EF3987-E738-42A8-93A5-9675ED2407ED}"/>
    <dgm:cxn modelId="{12D6097A-A208-4260-B785-8D283B2AC765}" type="presOf" srcId="{CDC2E9D5-4C56-46DD-9B87-46256390A724}" destId="{2A951B92-CF60-4E12-95EE-4442BE9FE4B3}" srcOrd="0" destOrd="0" presId="urn:microsoft.com/office/officeart/2005/8/layout/vList5"/>
    <dgm:cxn modelId="{230E6F1F-DCA8-4C20-AD8F-C3045D712658}" srcId="{CB8E70B2-4E05-4478-96F1-D010CAC8DE05}" destId="{A39308F9-47F2-4323-B6D5-D961A0353199}" srcOrd="0" destOrd="0" parTransId="{DAD4D884-B5E9-4655-9928-9865919AC47C}" sibTransId="{6370E175-F07A-46FA-B6FB-33A7CEEC136D}"/>
    <dgm:cxn modelId="{15EF6A67-FDCF-4429-A65F-5E7748FF6401}" type="presOf" srcId="{0EDAC9C3-4C6C-454B-B2A9-0612213D739D}" destId="{C8EAE2FA-7508-40CD-91B6-09FFAD2186EC}" srcOrd="0" destOrd="0" presId="urn:microsoft.com/office/officeart/2005/8/layout/vList5"/>
    <dgm:cxn modelId="{9F7C2B15-D729-46F2-9D8B-D231A1706C8C}" type="presOf" srcId="{CB8E70B2-4E05-4478-96F1-D010CAC8DE05}" destId="{3550C583-3ED5-4434-9E4A-55FC59C77EE8}" srcOrd="0" destOrd="0" presId="urn:microsoft.com/office/officeart/2005/8/layout/vList5"/>
    <dgm:cxn modelId="{EE4A693E-90FD-4F47-83AA-209A384D40C4}" srcId="{0EDAC9C3-4C6C-454B-B2A9-0612213D739D}" destId="{CB8E70B2-4E05-4478-96F1-D010CAC8DE05}" srcOrd="0" destOrd="0" parTransId="{D15820F7-5BF0-4C03-AAFE-CA7381CC5F34}" sibTransId="{320D78AE-D907-463B-9B93-A81670812C35}"/>
    <dgm:cxn modelId="{199366C8-EA5D-4D8B-9EAB-54964990070B}" type="presOf" srcId="{21D2E83F-70E3-409E-9E70-742DF11874C3}" destId="{36243237-24D3-417D-9C5F-ED5CAA69434C}" srcOrd="0" destOrd="0" presId="urn:microsoft.com/office/officeart/2005/8/layout/vList5"/>
    <dgm:cxn modelId="{580CBA7A-49C8-430A-95E8-5BAFE95A0618}" type="presParOf" srcId="{C8EAE2FA-7508-40CD-91B6-09FFAD2186EC}" destId="{8AC880F9-AF79-4D42-B0E6-528D8D38F7C9}" srcOrd="0" destOrd="0" presId="urn:microsoft.com/office/officeart/2005/8/layout/vList5"/>
    <dgm:cxn modelId="{008D50B6-93D7-4A0A-8B03-65E32B36C0DD}" type="presParOf" srcId="{8AC880F9-AF79-4D42-B0E6-528D8D38F7C9}" destId="{3550C583-3ED5-4434-9E4A-55FC59C77EE8}" srcOrd="0" destOrd="0" presId="urn:microsoft.com/office/officeart/2005/8/layout/vList5"/>
    <dgm:cxn modelId="{1D965372-4964-4CA7-919B-8B620BF8B306}" type="presParOf" srcId="{8AC880F9-AF79-4D42-B0E6-528D8D38F7C9}" destId="{08C8BA31-BA52-4033-BDC6-64DAC0330270}" srcOrd="1" destOrd="0" presId="urn:microsoft.com/office/officeart/2005/8/layout/vList5"/>
    <dgm:cxn modelId="{CCC72646-1D83-43D9-9913-D70F71F7A5B4}" type="presParOf" srcId="{C8EAE2FA-7508-40CD-91B6-09FFAD2186EC}" destId="{4BFF788C-C0E8-44E4-8F35-FDD9FC6879B3}" srcOrd="1" destOrd="0" presId="urn:microsoft.com/office/officeart/2005/8/layout/vList5"/>
    <dgm:cxn modelId="{83DDF5C2-3E1D-402B-A4EA-7E8CE8C44D64}" type="presParOf" srcId="{C8EAE2FA-7508-40CD-91B6-09FFAD2186EC}" destId="{AA70DC9B-75A0-44F4-9776-92244235DFC3}" srcOrd="2" destOrd="0" presId="urn:microsoft.com/office/officeart/2005/8/layout/vList5"/>
    <dgm:cxn modelId="{C7CD8E00-46F8-4DCB-9D1C-FD3988A73A43}" type="presParOf" srcId="{AA70DC9B-75A0-44F4-9776-92244235DFC3}" destId="{36243237-24D3-417D-9C5F-ED5CAA69434C}" srcOrd="0" destOrd="0" presId="urn:microsoft.com/office/officeart/2005/8/layout/vList5"/>
    <dgm:cxn modelId="{9936E40D-5392-4450-AB17-E3828A3D57A1}" type="presParOf" srcId="{AA70DC9B-75A0-44F4-9776-92244235DFC3}" destId="{2A951B92-CF60-4E12-95EE-4442BE9FE4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F954-5342-4DB0-883E-5EDE8A573712}">
      <dsp:nvSpPr>
        <dsp:cNvPr id="0" name=""/>
        <dsp:cNvSpPr/>
      </dsp:nvSpPr>
      <dsp:spPr>
        <a:xfrm>
          <a:off x="2910754" y="806919"/>
          <a:ext cx="5338718" cy="5338718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9B60D-1408-455F-8BF7-37E894A498E3}">
      <dsp:nvSpPr>
        <dsp:cNvPr id="0" name=""/>
        <dsp:cNvSpPr/>
      </dsp:nvSpPr>
      <dsp:spPr>
        <a:xfrm>
          <a:off x="2910754" y="806919"/>
          <a:ext cx="5338718" cy="5338718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D352E-8364-4827-B424-81B8D1A38CC3}">
      <dsp:nvSpPr>
        <dsp:cNvPr id="0" name=""/>
        <dsp:cNvSpPr/>
      </dsp:nvSpPr>
      <dsp:spPr>
        <a:xfrm>
          <a:off x="2910754" y="806919"/>
          <a:ext cx="5338718" cy="5338718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3B9E2-E708-480D-9410-E490A4F491E2}">
      <dsp:nvSpPr>
        <dsp:cNvPr id="0" name=""/>
        <dsp:cNvSpPr/>
      </dsp:nvSpPr>
      <dsp:spPr>
        <a:xfrm>
          <a:off x="2910754" y="806919"/>
          <a:ext cx="5338718" cy="5338718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1DD58-6DD4-4A2D-A506-FB2DB4A6E569}">
      <dsp:nvSpPr>
        <dsp:cNvPr id="0" name=""/>
        <dsp:cNvSpPr/>
      </dsp:nvSpPr>
      <dsp:spPr>
        <a:xfrm>
          <a:off x="2910754" y="806919"/>
          <a:ext cx="5338718" cy="5338718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8F2D1-63E2-4B77-9B04-42005773011A}">
      <dsp:nvSpPr>
        <dsp:cNvPr id="0" name=""/>
        <dsp:cNvSpPr/>
      </dsp:nvSpPr>
      <dsp:spPr>
        <a:xfrm>
          <a:off x="4344707" y="2406436"/>
          <a:ext cx="2470812" cy="2139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Информационная культура личности ученика начальной школы</a:t>
          </a:r>
        </a:p>
      </dsp:txBody>
      <dsp:txXfrm>
        <a:off x="4344707" y="2406436"/>
        <a:ext cx="2470812" cy="2139684"/>
      </dsp:txXfrm>
    </dsp:sp>
    <dsp:sp modelId="{3DF9890F-D8FE-4761-A3A2-8FBF6867C1B9}">
      <dsp:nvSpPr>
        <dsp:cNvPr id="0" name=""/>
        <dsp:cNvSpPr/>
      </dsp:nvSpPr>
      <dsp:spPr>
        <a:xfrm>
          <a:off x="4320821" y="-187576"/>
          <a:ext cx="2518584" cy="21129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фиксировать в цифровой форме и анализировать изображения, звуки и измеряемые величины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20821" y="-187576"/>
        <a:ext cx="2518584" cy="2112962"/>
      </dsp:txXfrm>
    </dsp:sp>
    <dsp:sp modelId="{D42338E0-5D09-4200-9C57-1C452B68A5D5}">
      <dsp:nvSpPr>
        <dsp:cNvPr id="0" name=""/>
        <dsp:cNvSpPr/>
      </dsp:nvSpPr>
      <dsp:spPr>
        <a:xfrm>
          <a:off x="6771018" y="1638205"/>
          <a:ext cx="2577711" cy="2064700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активно использовать речевые средства и средства ИКТ для решения коммуникативных и познавательных задач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771018" y="1638205"/>
        <a:ext cx="2577711" cy="2064700"/>
      </dsp:txXfrm>
    </dsp:sp>
    <dsp:sp modelId="{F50DAB62-5316-4D65-AB6D-676C463EFBAD}">
      <dsp:nvSpPr>
        <dsp:cNvPr id="0" name=""/>
        <dsp:cNvSpPr/>
      </dsp:nvSpPr>
      <dsp:spPr>
        <a:xfrm>
          <a:off x="5821949" y="4496941"/>
          <a:ext cx="2581482" cy="2177495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вводить текст с помощью клавиатуры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21949" y="4496941"/>
        <a:ext cx="2581482" cy="2177495"/>
      </dsp:txXfrm>
    </dsp:sp>
    <dsp:sp modelId="{FAB4A816-CFDC-44C7-BC04-AFBC8BDDC041}">
      <dsp:nvSpPr>
        <dsp:cNvPr id="0" name=""/>
        <dsp:cNvSpPr/>
      </dsp:nvSpPr>
      <dsp:spPr>
        <a:xfrm>
          <a:off x="2747249" y="4515037"/>
          <a:ext cx="2600577" cy="2141303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готовить свое выступление и выступать с аудио-, видео- и графическим сопровождением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47249" y="4515037"/>
        <a:ext cx="2600577" cy="2141303"/>
      </dsp:txXfrm>
    </dsp:sp>
    <dsp:sp modelId="{C410A2CB-8F3E-4BD6-B4CB-3F9E3766EC25}">
      <dsp:nvSpPr>
        <dsp:cNvPr id="0" name=""/>
        <dsp:cNvSpPr/>
      </dsp:nvSpPr>
      <dsp:spPr>
        <a:xfrm>
          <a:off x="1796190" y="1698038"/>
          <a:ext cx="2608325" cy="1945035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уметь использовать различные способы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96190" y="1698038"/>
        <a:ext cx="2608325" cy="1945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5ED4A-54AD-4C26-A38E-8B3D152BF6CD}">
      <dsp:nvSpPr>
        <dsp:cNvPr id="0" name=""/>
        <dsp:cNvSpPr/>
      </dsp:nvSpPr>
      <dsp:spPr>
        <a:xfrm>
          <a:off x="3686524" y="2663547"/>
          <a:ext cx="1717597" cy="15309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Направления деятельности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86524" y="2663547"/>
        <a:ext cx="1717597" cy="1530904"/>
      </dsp:txXfrm>
    </dsp:sp>
    <dsp:sp modelId="{E75C25B9-8549-4BF4-AFF6-40C9D8FD20CF}">
      <dsp:nvSpPr>
        <dsp:cNvPr id="0" name=""/>
        <dsp:cNvSpPr/>
      </dsp:nvSpPr>
      <dsp:spPr>
        <a:xfrm rot="16200000">
          <a:off x="4317864" y="1941072"/>
          <a:ext cx="454919" cy="612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6200000">
        <a:off x="4317864" y="1941072"/>
        <a:ext cx="454919" cy="612361"/>
      </dsp:txXfrm>
    </dsp:sp>
    <dsp:sp modelId="{78C3D4FF-5802-44E9-9736-A55D9D865BB2}">
      <dsp:nvSpPr>
        <dsp:cNvPr id="0" name=""/>
        <dsp:cNvSpPr/>
      </dsp:nvSpPr>
      <dsp:spPr>
        <a:xfrm>
          <a:off x="3493412" y="4145"/>
          <a:ext cx="2103822" cy="18010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Работа с педагогами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93412" y="4145"/>
        <a:ext cx="2103822" cy="1801063"/>
      </dsp:txXfrm>
    </dsp:sp>
    <dsp:sp modelId="{47CB7ADE-B084-44EC-8CA0-B85700CF03D0}">
      <dsp:nvSpPr>
        <dsp:cNvPr id="0" name=""/>
        <dsp:cNvSpPr/>
      </dsp:nvSpPr>
      <dsp:spPr>
        <a:xfrm>
          <a:off x="5550628" y="3122818"/>
          <a:ext cx="352944" cy="612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550628" y="3122818"/>
        <a:ext cx="352944" cy="612361"/>
      </dsp:txXfrm>
    </dsp:sp>
    <dsp:sp modelId="{638DD799-2710-47BB-9566-04433D77C78F}">
      <dsp:nvSpPr>
        <dsp:cNvPr id="0" name=""/>
        <dsp:cNvSpPr/>
      </dsp:nvSpPr>
      <dsp:spPr>
        <a:xfrm>
          <a:off x="6070055" y="2528467"/>
          <a:ext cx="1999180" cy="1801063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Работа с учащимися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070055" y="2528467"/>
        <a:ext cx="1999180" cy="1801063"/>
      </dsp:txXfrm>
    </dsp:sp>
    <dsp:sp modelId="{E81EDE6F-1B68-411D-BCC8-4179E8E75492}">
      <dsp:nvSpPr>
        <dsp:cNvPr id="0" name=""/>
        <dsp:cNvSpPr/>
      </dsp:nvSpPr>
      <dsp:spPr>
        <a:xfrm rot="5400000">
          <a:off x="4317864" y="4304564"/>
          <a:ext cx="454919" cy="612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4317864" y="4304564"/>
        <a:ext cx="454919" cy="612361"/>
      </dsp:txXfrm>
    </dsp:sp>
    <dsp:sp modelId="{8EA1205A-7A3B-4C3F-B219-098D0B288BFE}">
      <dsp:nvSpPr>
        <dsp:cNvPr id="0" name=""/>
        <dsp:cNvSpPr/>
      </dsp:nvSpPr>
      <dsp:spPr>
        <a:xfrm>
          <a:off x="3479553" y="5052789"/>
          <a:ext cx="2131540" cy="1801063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Развитие аппаратного и </a:t>
          </a:r>
          <a:r>
            <a:rPr lang="ru-RU" sz="1600" kern="1200" dirty="0" err="1" smtClean="0">
              <a:solidFill>
                <a:schemeClr val="tx1"/>
              </a:solidFill>
            </a:rPr>
            <a:t>информацион-ного</a:t>
          </a:r>
          <a:r>
            <a:rPr lang="ru-RU" sz="1600" kern="1200" dirty="0" smtClean="0">
              <a:solidFill>
                <a:schemeClr val="tx1"/>
              </a:solidFill>
            </a:rPr>
            <a:t> компонента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79553" y="5052789"/>
        <a:ext cx="2131540" cy="1801063"/>
      </dsp:txXfrm>
    </dsp:sp>
    <dsp:sp modelId="{A13C77F6-E1D4-4148-AB71-0B777EC310BE}">
      <dsp:nvSpPr>
        <dsp:cNvPr id="0" name=""/>
        <dsp:cNvSpPr/>
      </dsp:nvSpPr>
      <dsp:spPr>
        <a:xfrm rot="10800000">
          <a:off x="3157452" y="3122818"/>
          <a:ext cx="373877" cy="612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157452" y="3122818"/>
        <a:ext cx="373877" cy="612361"/>
      </dsp:txXfrm>
    </dsp:sp>
    <dsp:sp modelId="{4AC59ABA-5DF6-421A-8CFA-43DCCF9F9154}">
      <dsp:nvSpPr>
        <dsp:cNvPr id="0" name=""/>
        <dsp:cNvSpPr/>
      </dsp:nvSpPr>
      <dsp:spPr>
        <a:xfrm>
          <a:off x="1060908" y="2528467"/>
          <a:ext cx="1920186" cy="1801063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Работа с родителями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60908" y="2528467"/>
        <a:ext cx="1920186" cy="18010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90FD4-C482-477C-B24F-789BFBEAB5C6}">
      <dsp:nvSpPr>
        <dsp:cNvPr id="0" name=""/>
        <dsp:cNvSpPr/>
      </dsp:nvSpPr>
      <dsp:spPr>
        <a:xfrm rot="5400000">
          <a:off x="2316794" y="-524577"/>
          <a:ext cx="2340509" cy="3392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беседы различного характера,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уроки-проекты,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библиографические обзоры,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игры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литературно-музыкальные композиции,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литературные часы с применением мультимедийного проектора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просмотры видеофильмов, которые позволяют увидеть разницу между собственным восприятием книги и взглядом другого человека, познакомить с лучшими экранизациями художественных произведений,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викторины,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театрализованные праздники,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читательские конференции.</a:t>
          </a:r>
          <a:endParaRPr lang="ru-RU" sz="900" kern="1200" dirty="0"/>
        </a:p>
      </dsp:txBody>
      <dsp:txXfrm rot="5400000">
        <a:off x="2316794" y="-524577"/>
        <a:ext cx="2340509" cy="3392709"/>
      </dsp:txXfrm>
    </dsp:sp>
    <dsp:sp modelId="{864E671C-5B0B-4EFC-8016-54DED1995E71}">
      <dsp:nvSpPr>
        <dsp:cNvPr id="0" name=""/>
        <dsp:cNvSpPr/>
      </dsp:nvSpPr>
      <dsp:spPr>
        <a:xfrm>
          <a:off x="122886" y="1117"/>
          <a:ext cx="1667807" cy="2341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Библиотечные уроки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22886" y="1117"/>
        <a:ext cx="1667807" cy="2341320"/>
      </dsp:txXfrm>
    </dsp:sp>
    <dsp:sp modelId="{063F397E-A739-4B90-8545-BA4E93DBE234}">
      <dsp:nvSpPr>
        <dsp:cNvPr id="0" name=""/>
        <dsp:cNvSpPr/>
      </dsp:nvSpPr>
      <dsp:spPr>
        <a:xfrm rot="5400000">
          <a:off x="2960208" y="1336922"/>
          <a:ext cx="1007268" cy="33960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исследование,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беседа с сопровождением средств мультимедиа,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практикум,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игра,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интегрированный урок</a:t>
          </a:r>
          <a:endParaRPr lang="ru-RU" sz="1000" kern="1200" dirty="0"/>
        </a:p>
      </dsp:txBody>
      <dsp:txXfrm rot="5400000">
        <a:off x="2960208" y="1336922"/>
        <a:ext cx="1007268" cy="3396026"/>
      </dsp:txXfrm>
    </dsp:sp>
    <dsp:sp modelId="{93A8CC59-AA48-44DC-B735-63419907444B}">
      <dsp:nvSpPr>
        <dsp:cNvPr id="0" name=""/>
        <dsp:cNvSpPr/>
      </dsp:nvSpPr>
      <dsp:spPr>
        <a:xfrm>
          <a:off x="122886" y="2405392"/>
          <a:ext cx="1642942" cy="1259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Уроки информатики</a:t>
          </a:r>
          <a:endParaRPr lang="ru-RU" sz="1700" kern="1200" dirty="0"/>
        </a:p>
      </dsp:txBody>
      <dsp:txXfrm>
        <a:off x="122886" y="2405392"/>
        <a:ext cx="1642942" cy="1259085"/>
      </dsp:txXfrm>
    </dsp:sp>
    <dsp:sp modelId="{ACD77A61-434D-4485-A8FA-F6005C012773}">
      <dsp:nvSpPr>
        <dsp:cNvPr id="0" name=""/>
        <dsp:cNvSpPr/>
      </dsp:nvSpPr>
      <dsp:spPr>
        <a:xfrm rot="5400000">
          <a:off x="2981755" y="2658962"/>
          <a:ext cx="1007268" cy="33960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ролевые игры,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мозговой штурм,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творческие задания,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проекты,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исследования,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экскурсии</a:t>
          </a:r>
          <a:endParaRPr lang="ru-RU" sz="900" kern="1200" dirty="0"/>
        </a:p>
      </dsp:txBody>
      <dsp:txXfrm rot="5400000">
        <a:off x="2981755" y="2658962"/>
        <a:ext cx="1007268" cy="3396026"/>
      </dsp:txXfrm>
    </dsp:sp>
    <dsp:sp modelId="{5EB98FB9-F76B-4867-A730-E24E14883FDD}">
      <dsp:nvSpPr>
        <dsp:cNvPr id="0" name=""/>
        <dsp:cNvSpPr/>
      </dsp:nvSpPr>
      <dsp:spPr>
        <a:xfrm>
          <a:off x="122886" y="3727432"/>
          <a:ext cx="1664490" cy="1259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Уроки по другим предметным областям</a:t>
          </a:r>
          <a:endParaRPr lang="ru-RU" sz="1700" kern="1200" dirty="0"/>
        </a:p>
      </dsp:txBody>
      <dsp:txXfrm>
        <a:off x="122886" y="3727432"/>
        <a:ext cx="1664490" cy="12590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632C3-9C34-430E-A722-4E2EAE1C74B2}">
      <dsp:nvSpPr>
        <dsp:cNvPr id="0" name=""/>
        <dsp:cNvSpPr/>
      </dsp:nvSpPr>
      <dsp:spPr>
        <a:xfrm rot="5400000">
          <a:off x="2760512" y="-717555"/>
          <a:ext cx="706591" cy="26681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экскурсии,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олимпиады,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конкурсы,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классные часы</a:t>
          </a:r>
          <a:endParaRPr lang="ru-RU" sz="900" kern="1200" dirty="0"/>
        </a:p>
      </dsp:txBody>
      <dsp:txXfrm rot="5400000">
        <a:off x="2760512" y="-717555"/>
        <a:ext cx="706591" cy="2668199"/>
      </dsp:txXfrm>
    </dsp:sp>
    <dsp:sp modelId="{882D78A7-E141-40E2-BB44-58F28111EAF6}">
      <dsp:nvSpPr>
        <dsp:cNvPr id="0" name=""/>
        <dsp:cNvSpPr/>
      </dsp:nvSpPr>
      <dsp:spPr>
        <a:xfrm>
          <a:off x="192762" y="235527"/>
          <a:ext cx="1548294" cy="70658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92762" y="235527"/>
        <a:ext cx="1548294" cy="7065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08824-C780-4595-9D30-F929D160A691}">
      <dsp:nvSpPr>
        <dsp:cNvPr id="0" name=""/>
        <dsp:cNvSpPr/>
      </dsp:nvSpPr>
      <dsp:spPr>
        <a:xfrm rot="5400000">
          <a:off x="2189843" y="-724587"/>
          <a:ext cx="789351" cy="243248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практикумы, демонстрации, КТД, беседы, игры, викторины, акции, исследования, проекты, творческие мастерские, планирование, анализ, рефлексия</a:t>
          </a:r>
          <a:endParaRPr lang="ru-RU" sz="900" kern="1200" dirty="0"/>
        </a:p>
      </dsp:txBody>
      <dsp:txXfrm rot="5400000">
        <a:off x="2189843" y="-724587"/>
        <a:ext cx="789351" cy="2432488"/>
      </dsp:txXfrm>
    </dsp:sp>
    <dsp:sp modelId="{F71F81ED-19CD-4317-A856-D307958861AB}">
      <dsp:nvSpPr>
        <dsp:cNvPr id="0" name=""/>
        <dsp:cNvSpPr/>
      </dsp:nvSpPr>
      <dsp:spPr>
        <a:xfrm>
          <a:off x="0" y="0"/>
          <a:ext cx="1368275" cy="9866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Детское объединение </a:t>
          </a:r>
          <a:r>
            <a:rPr lang="ru-RU" sz="1400" b="0" kern="1200" dirty="0" smtClean="0">
              <a:hlinkClick xmlns:r="http://schemas.openxmlformats.org/officeDocument/2006/relationships" r:id="" action="ppaction://hlinksldjump"/>
            </a:rPr>
            <a:t>«Благо Дарю» </a:t>
          </a:r>
          <a:endParaRPr lang="ru-RU" sz="1400" b="0" kern="1200" dirty="0"/>
        </a:p>
      </dsp:txBody>
      <dsp:txXfrm>
        <a:off x="0" y="0"/>
        <a:ext cx="1368275" cy="986689"/>
      </dsp:txXfrm>
    </dsp:sp>
    <dsp:sp modelId="{A0DBD781-3C47-4D55-B458-29F26829B6DD}">
      <dsp:nvSpPr>
        <dsp:cNvPr id="0" name=""/>
        <dsp:cNvSpPr/>
      </dsp:nvSpPr>
      <dsp:spPr>
        <a:xfrm rot="5400000">
          <a:off x="2189843" y="313149"/>
          <a:ext cx="789351" cy="243248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Демонстрационная. Фронтальная. Самостоятельная. Творческий проект. Работа консультантов. Дидактические игры</a:t>
          </a:r>
          <a:endParaRPr lang="ru-RU" sz="900" kern="1200" dirty="0"/>
        </a:p>
      </dsp:txBody>
      <dsp:txXfrm rot="5400000">
        <a:off x="2189843" y="313149"/>
        <a:ext cx="789351" cy="2432488"/>
      </dsp:txXfrm>
    </dsp:sp>
    <dsp:sp modelId="{F2FBC6E2-4C5D-43D0-BF65-A8E327AB3B75}">
      <dsp:nvSpPr>
        <dsp:cNvPr id="0" name=""/>
        <dsp:cNvSpPr/>
      </dsp:nvSpPr>
      <dsp:spPr>
        <a:xfrm>
          <a:off x="0" y="1036048"/>
          <a:ext cx="1368275" cy="9866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Детское объединение </a:t>
          </a:r>
          <a:r>
            <a:rPr lang="ru-RU" sz="1400" b="0" kern="1200" dirty="0" smtClean="0">
              <a:hlinkClick xmlns:r="http://schemas.openxmlformats.org/officeDocument/2006/relationships" r:id="" action="ppaction://hlinksldjump"/>
            </a:rPr>
            <a:t>«</a:t>
          </a:r>
          <a:r>
            <a:rPr lang="ru-RU" sz="1400" b="0" kern="1200" dirty="0" err="1" smtClean="0">
              <a:hlinkClick xmlns:r="http://schemas.openxmlformats.org/officeDocument/2006/relationships" r:id="" action="ppaction://hlinksldjump"/>
            </a:rPr>
            <a:t>Оч.умелые</a:t>
          </a:r>
          <a:r>
            <a:rPr lang="ru-RU" sz="1400" b="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ru-RU" sz="1400" b="0" kern="1200" dirty="0" err="1" smtClean="0">
              <a:hlinkClick xmlns:r="http://schemas.openxmlformats.org/officeDocument/2006/relationships" r:id="" action="ppaction://hlinksldjump"/>
            </a:rPr>
            <a:t>Байтики</a:t>
          </a:r>
          <a:r>
            <a:rPr lang="ru-RU" sz="1400" b="0" kern="1200" dirty="0" smtClean="0">
              <a:hlinkClick xmlns:r="http://schemas.openxmlformats.org/officeDocument/2006/relationships" r:id="" action="ppaction://hlinksldjump"/>
            </a:rPr>
            <a:t>»</a:t>
          </a:r>
          <a:endParaRPr lang="ru-RU" sz="1400" b="0" kern="1200" dirty="0"/>
        </a:p>
      </dsp:txBody>
      <dsp:txXfrm>
        <a:off x="0" y="1036048"/>
        <a:ext cx="1368275" cy="9866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8BA31-BA52-4033-BDC6-64DAC0330270}">
      <dsp:nvSpPr>
        <dsp:cNvPr id="0" name=""/>
        <dsp:cNvSpPr/>
      </dsp:nvSpPr>
      <dsp:spPr>
        <a:xfrm rot="5400000">
          <a:off x="2553423" y="-957067"/>
          <a:ext cx="627457" cy="26984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(союз одарённых, весёлых, активных) – лагерь интеллектуальной направленности в форме игры-путешествия, сюжетно-ролевой игры для начальной школы.</a:t>
          </a:r>
          <a:endParaRPr lang="ru-RU" sz="900" kern="1200" dirty="0"/>
        </a:p>
      </dsp:txBody>
      <dsp:txXfrm rot="5400000">
        <a:off x="2553423" y="-957067"/>
        <a:ext cx="627457" cy="2698496"/>
      </dsp:txXfrm>
    </dsp:sp>
    <dsp:sp modelId="{3550C583-3ED5-4434-9E4A-55FC59C77EE8}">
      <dsp:nvSpPr>
        <dsp:cNvPr id="0" name=""/>
        <dsp:cNvSpPr/>
      </dsp:nvSpPr>
      <dsp:spPr>
        <a:xfrm>
          <a:off x="0" y="19"/>
          <a:ext cx="1517904" cy="7843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Лагерь «СОВА»</a:t>
          </a:r>
          <a:endParaRPr lang="ru-RU" sz="1600" kern="1200" dirty="0"/>
        </a:p>
      </dsp:txBody>
      <dsp:txXfrm>
        <a:off x="0" y="19"/>
        <a:ext cx="1517904" cy="784321"/>
      </dsp:txXfrm>
    </dsp:sp>
    <dsp:sp modelId="{2A951B92-CF60-4E12-95EE-4442BE9FE4B3}">
      <dsp:nvSpPr>
        <dsp:cNvPr id="0" name=""/>
        <dsp:cNvSpPr/>
      </dsp:nvSpPr>
      <dsp:spPr>
        <a:xfrm rot="5400000">
          <a:off x="2553423" y="-133530"/>
          <a:ext cx="627457" cy="26984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(союз клавиатуры и фантазии) для 5-9 классов помогает соблюдать преемственность.</a:t>
          </a:r>
          <a:endParaRPr lang="ru-RU" sz="900" kern="1200" dirty="0"/>
        </a:p>
      </dsp:txBody>
      <dsp:txXfrm rot="5400000">
        <a:off x="2553423" y="-133530"/>
        <a:ext cx="627457" cy="2698496"/>
      </dsp:txXfrm>
    </dsp:sp>
    <dsp:sp modelId="{36243237-24D3-417D-9C5F-ED5CAA69434C}">
      <dsp:nvSpPr>
        <dsp:cNvPr id="0" name=""/>
        <dsp:cNvSpPr/>
      </dsp:nvSpPr>
      <dsp:spPr>
        <a:xfrm>
          <a:off x="0" y="823557"/>
          <a:ext cx="1517904" cy="7843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Лагерь «</a:t>
          </a:r>
          <a:r>
            <a:rPr lang="ru-RU" sz="1600" kern="1200" dirty="0" err="1" smtClean="0">
              <a:hlinkClick xmlns:r="http://schemas.openxmlformats.org/officeDocument/2006/relationships" r:id="" action="ppaction://hlinksldjump"/>
            </a:rPr>
            <a:t>СКиФ</a:t>
          </a: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»</a:t>
          </a:r>
          <a:endParaRPr lang="ru-RU" sz="1600" kern="1200" dirty="0"/>
        </a:p>
      </dsp:txBody>
      <dsp:txXfrm>
        <a:off x="0" y="823557"/>
        <a:ext cx="1517904" cy="78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22"/>
          <a:stretch>
            <a:fillRect/>
          </a:stretch>
        </p:blipFill>
        <p:spPr bwMode="auto">
          <a:xfrm>
            <a:off x="4203700" y="4117975"/>
            <a:ext cx="31257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5056188"/>
            <a:ext cx="18002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525"/>
            <a:ext cx="1630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5257800"/>
            <a:ext cx="17446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680075"/>
            <a:ext cx="1271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96838"/>
            <a:ext cx="5953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31E6-F49F-4F44-A5CF-5100C12A54A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FEC0-5E47-4BFC-84CE-2B0BD9D9D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5056188"/>
            <a:ext cx="15779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18" r="27307"/>
          <a:stretch>
            <a:fillRect/>
          </a:stretch>
        </p:blipFill>
        <p:spPr bwMode="auto">
          <a:xfrm>
            <a:off x="0" y="3557588"/>
            <a:ext cx="15271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8841-E924-46DF-857D-77ECE31498F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C272-B7B5-4EB6-94EA-FDB3F8EBB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2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6328-5B5A-49BF-9D76-227642A54F6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A88D-FD5F-4F31-B1FC-6CCC2C90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6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6838"/>
            <a:ext cx="1549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5D26-3866-4D14-A735-6DC6C156315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9001-C803-49A4-B074-631E062E8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0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3961EA-BD7F-4437-AC3E-861CEC1580D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96A8D-C0C4-4C01-B692-A310AA5C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slide" Target="slide1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2.xml"/><Relationship Id="rId12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slide" Target="slide18.xml"/><Relationship Id="rId5" Type="http://schemas.openxmlformats.org/officeDocument/2006/relationships/image" Target="../media/image19.jpeg"/><Relationship Id="rId15" Type="http://schemas.openxmlformats.org/officeDocument/2006/relationships/image" Target="../media/image20.png"/><Relationship Id="rId10" Type="http://schemas.microsoft.com/office/2007/relationships/diagramDrawing" Target="../diagrams/drawing2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2.xml"/><Relationship Id="rId1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image" Target="../media/image30.jpeg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openxmlformats.org/officeDocument/2006/relationships/slide" Target="slide10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72584"/>
            <a:ext cx="9144000" cy="2979868"/>
          </a:xfrm>
        </p:spPr>
        <p:txBody>
          <a:bodyPr/>
          <a:lstStyle/>
          <a:p>
            <a:r>
              <a:rPr lang="ru-RU" altLang="ru-RU" sz="4000" b="1" dirty="0"/>
              <a:t>Программа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b="1" dirty="0"/>
              <a:t>формирования информационной культуры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b="1" dirty="0"/>
              <a:t>участников образовательных отношений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b="1" dirty="0"/>
              <a:t>«</a:t>
            </a:r>
            <a:r>
              <a:rPr lang="ru-RU" altLang="ru-RU" sz="4000" b="1" dirty="0" err="1"/>
              <a:t>ИнфоМир</a:t>
            </a:r>
            <a:r>
              <a:rPr lang="ru-RU" altLang="ru-RU" sz="4000" b="1" dirty="0"/>
              <a:t>»</a:t>
            </a:r>
            <a:endParaRPr lang="ru-RU" altLang="ru-RU" sz="4000" dirty="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5059" y="3496235"/>
            <a:ext cx="3316941" cy="2088135"/>
          </a:xfrm>
        </p:spPr>
        <p:txBody>
          <a:bodyPr/>
          <a:lstStyle/>
          <a:p>
            <a:pPr algn="r"/>
            <a:r>
              <a:rPr lang="ru-RU" altLang="ru-RU" sz="1800" dirty="0"/>
              <a:t>Авторы-составители:</a:t>
            </a:r>
          </a:p>
          <a:p>
            <a:pPr algn="r"/>
            <a:r>
              <a:rPr lang="ru-RU" altLang="ru-RU" sz="1800" dirty="0"/>
              <a:t>Баринова Елена </a:t>
            </a:r>
            <a:r>
              <a:rPr lang="ru-RU" altLang="ru-RU" sz="1800" dirty="0" smtClean="0"/>
              <a:t>Викторовна, учитель </a:t>
            </a:r>
            <a:r>
              <a:rPr lang="ru-RU" altLang="ru-RU" sz="1800" dirty="0"/>
              <a:t>начальных классов</a:t>
            </a:r>
          </a:p>
          <a:p>
            <a:pPr algn="r"/>
            <a:r>
              <a:rPr lang="ru-RU" altLang="ru-RU" sz="1800" dirty="0" err="1"/>
              <a:t>Сабанова</a:t>
            </a:r>
            <a:r>
              <a:rPr lang="ru-RU" altLang="ru-RU" sz="1800" dirty="0"/>
              <a:t> Елена </a:t>
            </a:r>
            <a:r>
              <a:rPr lang="ru-RU" altLang="ru-RU" sz="1800" dirty="0" smtClean="0"/>
              <a:t>Владимировна, учитель </a:t>
            </a:r>
            <a:r>
              <a:rPr lang="ru-RU" altLang="ru-RU" sz="1800" dirty="0"/>
              <a:t>начальных классов.</a:t>
            </a:r>
          </a:p>
          <a:p>
            <a:pPr algn="r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62" y="5064779"/>
            <a:ext cx="2053889" cy="15404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2173" y="363220"/>
            <a:ext cx="2085013" cy="15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56" y="363220"/>
            <a:ext cx="2094155" cy="1570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73" y="5022139"/>
            <a:ext cx="2053889" cy="154041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661288397"/>
              </p:ext>
            </p:extLst>
          </p:nvPr>
        </p:nvGraphicFramePr>
        <p:xfrm>
          <a:off x="1690255" y="0"/>
          <a:ext cx="913014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Управляющая кнопка: далее 12">
            <a:hlinkClick r:id="rId11" action="ppaction://hlinksldjump" highlightClick="1"/>
          </p:cNvPr>
          <p:cNvSpPr/>
          <p:nvPr/>
        </p:nvSpPr>
        <p:spPr>
          <a:xfrm>
            <a:off x="7297239" y="674615"/>
            <a:ext cx="852055" cy="70658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2" action="ppaction://hlinksldjump" highlightClick="1"/>
          </p:cNvPr>
          <p:cNvSpPr/>
          <p:nvPr/>
        </p:nvSpPr>
        <p:spPr>
          <a:xfrm>
            <a:off x="9809018" y="3041072"/>
            <a:ext cx="852055" cy="775855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rId13" action="ppaction://hlinksldjump" highlightClick="1"/>
          </p:cNvPr>
          <p:cNvSpPr/>
          <p:nvPr/>
        </p:nvSpPr>
        <p:spPr>
          <a:xfrm>
            <a:off x="4350423" y="5481696"/>
            <a:ext cx="767694" cy="706582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1710684" y="3041071"/>
            <a:ext cx="885336" cy="775855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149347" y="442757"/>
            <a:ext cx="707197" cy="80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5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72" y="365126"/>
            <a:ext cx="11041828" cy="1076400"/>
          </a:xfrm>
        </p:spPr>
        <p:txBody>
          <a:bodyPr/>
          <a:lstStyle/>
          <a:p>
            <a:r>
              <a:rPr lang="ru-RU" dirty="0"/>
              <a:t>Развитие аппаратного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информационного компонентов ИОС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99855" y="1613647"/>
            <a:ext cx="6975724" cy="5119662"/>
          </a:xfrm>
        </p:spPr>
        <p:txBody>
          <a:bodyPr/>
          <a:lstStyle/>
          <a:p>
            <a:r>
              <a:rPr lang="ru-RU" sz="2400" dirty="0"/>
              <a:t>оснащение каждого кабинета информационными цифровыми технологиями (компьютерами, проекционным оборудованием, акустическими системами, интерактивными досками, полиграфическим оборудованием и др.), </a:t>
            </a:r>
            <a:endParaRPr lang="ru-RU" sz="2400" dirty="0" smtClean="0"/>
          </a:p>
          <a:p>
            <a:r>
              <a:rPr lang="ru-RU" sz="2400" dirty="0" smtClean="0"/>
              <a:t>подключение </a:t>
            </a:r>
            <a:r>
              <a:rPr lang="ru-RU" sz="2400" dirty="0"/>
              <a:t>к локальной сети, </a:t>
            </a:r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сайтов педагогами, </a:t>
            </a:r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сайтов классов, </a:t>
            </a:r>
            <a:endParaRPr lang="ru-RU" sz="2400" dirty="0" smtClean="0"/>
          </a:p>
          <a:p>
            <a:r>
              <a:rPr lang="ru-RU" sz="2400" dirty="0" smtClean="0"/>
              <a:t>активное </a:t>
            </a:r>
            <a:r>
              <a:rPr lang="ru-RU" sz="2400" dirty="0"/>
              <a:t>использование </a:t>
            </a:r>
            <a:r>
              <a:rPr lang="ru-RU" sz="2400" dirty="0" err="1"/>
              <a:t>Дневник.ру</a:t>
            </a:r>
            <a:r>
              <a:rPr lang="ru-RU" sz="2400" dirty="0"/>
              <a:t> педагогами, родителями и учащимися, </a:t>
            </a:r>
            <a:endParaRPr lang="ru-RU" sz="2400" dirty="0" smtClean="0"/>
          </a:p>
          <a:p>
            <a:r>
              <a:rPr lang="ru-RU" sz="2400" dirty="0" smtClean="0"/>
              <a:t>пополнение </a:t>
            </a:r>
            <a:r>
              <a:rPr lang="ru-RU" sz="2400" dirty="0"/>
              <a:t>базы учебно-методических </a:t>
            </a:r>
            <a:r>
              <a:rPr lang="ru-RU" sz="2400" dirty="0" smtClean="0"/>
              <a:t>материалов,</a:t>
            </a:r>
          </a:p>
          <a:p>
            <a:r>
              <a:rPr lang="ru-RU" sz="2400" dirty="0"/>
              <a:t>развитие библиотечной системы </a:t>
            </a:r>
            <a:r>
              <a:rPr lang="ru-RU" sz="2400" dirty="0" smtClean="0"/>
              <a:t>школы.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971" y="1613647"/>
            <a:ext cx="1835483" cy="1373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t="7283" r="1377" b="4073"/>
          <a:stretch/>
        </p:blipFill>
        <p:spPr>
          <a:xfrm>
            <a:off x="10067382" y="140033"/>
            <a:ext cx="1936694" cy="1301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8344" t="6937" r="8652" b="4525"/>
          <a:stretch/>
        </p:blipFill>
        <p:spPr>
          <a:xfrm>
            <a:off x="9974345" y="1836483"/>
            <a:ext cx="2029731" cy="1353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8345" t="7641" r="24901" b="4524"/>
          <a:stretch/>
        </p:blipFill>
        <p:spPr>
          <a:xfrm>
            <a:off x="10048656" y="3428962"/>
            <a:ext cx="1955420" cy="1372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15152" t="7047" r="16702" b="4633"/>
          <a:stretch/>
        </p:blipFill>
        <p:spPr>
          <a:xfrm>
            <a:off x="8589817" y="5538300"/>
            <a:ext cx="1724871" cy="1206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l="11616" t="8734" r="9765" b="5879"/>
          <a:stretch/>
        </p:blipFill>
        <p:spPr>
          <a:xfrm>
            <a:off x="7621086" y="3424416"/>
            <a:ext cx="2035532" cy="1381721"/>
          </a:xfrm>
          <a:prstGeom prst="rect">
            <a:avLst/>
          </a:prstGeom>
        </p:spPr>
      </p:pic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1260746" y="5753745"/>
            <a:ext cx="1011382" cy="77585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5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018" y="473336"/>
            <a:ext cx="9322693" cy="589519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249891" y="473336"/>
            <a:ext cx="699727" cy="80128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918"/>
            <a:ext cx="9851315" cy="697228"/>
          </a:xfrm>
        </p:spPr>
        <p:txBody>
          <a:bodyPr/>
          <a:lstStyle/>
          <a:p>
            <a:pPr algn="r"/>
            <a:r>
              <a:rPr lang="ru-RU" b="1" dirty="0" smtClean="0"/>
              <a:t>Формы работы с учащимися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0824312"/>
              </p:ext>
            </p:extLst>
          </p:nvPr>
        </p:nvGraphicFramePr>
        <p:xfrm>
          <a:off x="5832764" y="1704109"/>
          <a:ext cx="5306291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48400" y="1136073"/>
            <a:ext cx="4128655" cy="41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909" y="658093"/>
            <a:ext cx="4128655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Внеклассная деятельность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9879" y="1995063"/>
            <a:ext cx="4128655" cy="387927"/>
          </a:xfrm>
          <a:prstGeom prst="rect">
            <a:avLst/>
          </a:prstGeom>
          <a:solidFill>
            <a:srgbClr val="FA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7855" y="4564702"/>
            <a:ext cx="4128655" cy="415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Летняя оздоровительная деятельность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069938738"/>
              </p:ext>
            </p:extLst>
          </p:nvPr>
        </p:nvGraphicFramePr>
        <p:xfrm>
          <a:off x="103909" y="931734"/>
          <a:ext cx="4602019" cy="117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708079174"/>
              </p:ext>
            </p:extLst>
          </p:nvPr>
        </p:nvGraphicFramePr>
        <p:xfrm>
          <a:off x="1403928" y="2396856"/>
          <a:ext cx="3800764" cy="202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595819277"/>
              </p:ext>
            </p:extLst>
          </p:nvPr>
        </p:nvGraphicFramePr>
        <p:xfrm>
          <a:off x="1657927" y="4980338"/>
          <a:ext cx="4216400" cy="160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93" y="1983540"/>
            <a:ext cx="1322211" cy="9916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" y="2529933"/>
            <a:ext cx="1240285" cy="9302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93" y="3357301"/>
            <a:ext cx="1320827" cy="990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12" y="4730023"/>
            <a:ext cx="1291486" cy="9686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38" y="5905948"/>
            <a:ext cx="1250930" cy="9381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63" y="762012"/>
            <a:ext cx="1337534" cy="10031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41" y="1900136"/>
            <a:ext cx="806298" cy="10750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096000" y="2852116"/>
            <a:ext cx="1302506" cy="9798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15" y="711106"/>
            <a:ext cx="1324005" cy="993004"/>
          </a:xfrm>
          <a:prstGeom prst="rect">
            <a:avLst/>
          </a:prstGeom>
        </p:spPr>
      </p:pic>
      <p:sp>
        <p:nvSpPr>
          <p:cNvPr id="23" name="Стрелка вправо 22">
            <a:hlinkClick r:id="rId31" action="ppaction://hlinksldjump"/>
          </p:cNvPr>
          <p:cNvSpPr/>
          <p:nvPr/>
        </p:nvSpPr>
        <p:spPr>
          <a:xfrm>
            <a:off x="11049815" y="4412311"/>
            <a:ext cx="1052945" cy="7204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055" y="365125"/>
            <a:ext cx="8201889" cy="6151418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78327" y="2748347"/>
            <a:ext cx="1260764" cy="92825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5908" y="365125"/>
            <a:ext cx="8320183" cy="6240138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54145" y="3061855"/>
            <a:ext cx="1357746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674" y="228599"/>
            <a:ext cx="8617526" cy="6463145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45325" y="2801095"/>
            <a:ext cx="1177636" cy="8866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5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834" y="365126"/>
            <a:ext cx="8176873" cy="6132656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01139" y="2808119"/>
            <a:ext cx="1330037" cy="9005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6" y="365125"/>
            <a:ext cx="10848109" cy="897803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Формы работы с родителями      Формы работы с педагогами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1482436"/>
            <a:ext cx="5522422" cy="4475019"/>
          </a:xfrm>
        </p:spPr>
        <p:txBody>
          <a:bodyPr/>
          <a:lstStyle/>
          <a:p>
            <a:pPr lvl="0"/>
            <a:r>
              <a:rPr lang="ru-RU" sz="2400" dirty="0"/>
              <a:t>Проведение опроса с целью изучения потребностей родителей.</a:t>
            </a:r>
          </a:p>
          <a:p>
            <a:pPr lvl="0"/>
            <a:r>
              <a:rPr lang="ru-RU" sz="2400" dirty="0"/>
              <a:t>Дни семейной информации.</a:t>
            </a:r>
          </a:p>
          <a:p>
            <a:pPr lvl="0"/>
            <a:r>
              <a:rPr lang="ru-RU" sz="2400" dirty="0"/>
              <a:t>Тематические консультации.</a:t>
            </a:r>
          </a:p>
          <a:p>
            <a:pPr lvl="0"/>
            <a:r>
              <a:rPr lang="ru-RU" sz="2400" dirty="0"/>
              <a:t>Лектории.</a:t>
            </a:r>
          </a:p>
          <a:p>
            <a:pPr lvl="0"/>
            <a:r>
              <a:rPr lang="ru-RU" sz="2400" dirty="0"/>
              <a:t>Семинары.</a:t>
            </a:r>
          </a:p>
          <a:p>
            <a:pPr lvl="0"/>
            <a:r>
              <a:rPr lang="ru-RU" sz="2400" dirty="0"/>
              <a:t>Конкурсы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582" y="1482436"/>
            <a:ext cx="4551218" cy="4694527"/>
          </a:xfrm>
        </p:spPr>
        <p:txBody>
          <a:bodyPr/>
          <a:lstStyle/>
          <a:p>
            <a:pPr lvl="0"/>
            <a:r>
              <a:rPr lang="ru-RU" sz="2400" dirty="0"/>
              <a:t>Консультации</a:t>
            </a:r>
          </a:p>
          <a:p>
            <a:pPr lvl="0"/>
            <a:r>
              <a:rPr lang="ru-RU" sz="2400" dirty="0"/>
              <a:t>Практикумы</a:t>
            </a:r>
          </a:p>
          <a:p>
            <a:pPr lvl="0"/>
            <a:r>
              <a:rPr lang="ru-RU" sz="2400" dirty="0"/>
              <a:t>Семинары</a:t>
            </a:r>
          </a:p>
          <a:p>
            <a:pPr lvl="0"/>
            <a:r>
              <a:rPr lang="ru-RU" sz="2400" dirty="0"/>
              <a:t>Круглые столы</a:t>
            </a:r>
          </a:p>
          <a:p>
            <a:pPr lvl="0"/>
            <a:r>
              <a:rPr lang="ru-RU" sz="2400" dirty="0"/>
              <a:t>Конкурсы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37" y="1482436"/>
            <a:ext cx="2083398" cy="156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37" y="3296172"/>
            <a:ext cx="2083398" cy="1562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4636" y="5109907"/>
            <a:ext cx="2083399" cy="1562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7" y="5098334"/>
            <a:ext cx="2085251" cy="1562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4" y="5073963"/>
            <a:ext cx="2085251" cy="1563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23" y="5083086"/>
            <a:ext cx="2073087" cy="1554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80" y="5109906"/>
            <a:ext cx="2062938" cy="1547203"/>
          </a:xfrm>
          <a:prstGeom prst="rect">
            <a:avLst/>
          </a:prstGeom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 rot="10800000">
            <a:off x="5541818" y="4184073"/>
            <a:ext cx="1260764" cy="6746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930"/>
          </a:xfrm>
        </p:spPr>
        <p:txBody>
          <a:bodyPr/>
          <a:lstStyle/>
          <a:p>
            <a:pPr algn="ctr"/>
            <a:r>
              <a:rPr lang="ru-RU" dirty="0" smtClean="0"/>
              <a:t>Система внешних контактов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873" y="1112055"/>
            <a:ext cx="7754463" cy="5798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5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6408077"/>
              </p:ext>
            </p:extLst>
          </p:nvPr>
        </p:nvGraphicFramePr>
        <p:xfrm>
          <a:off x="699247" y="161366"/>
          <a:ext cx="11144921" cy="648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62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367" y="1122363"/>
            <a:ext cx="11198711" cy="23876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13" y="156755"/>
            <a:ext cx="11607501" cy="1645920"/>
          </a:xfrm>
        </p:spPr>
        <p:txBody>
          <a:bodyPr/>
          <a:lstStyle/>
          <a:p>
            <a:r>
              <a:rPr lang="ru-RU" sz="3200" b="1" dirty="0"/>
              <a:t>Целью программы </a:t>
            </a:r>
            <a:r>
              <a:rPr lang="ru-RU" sz="3200" dirty="0"/>
              <a:t>является создание условий, способствующих формированию информационной культуры участников образовательных отношений</a:t>
            </a:r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493" y="1825625"/>
            <a:ext cx="9783313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Задачи</a:t>
            </a:r>
            <a:r>
              <a:rPr lang="ru-RU" sz="2400" b="1" dirty="0"/>
              <a:t>:</a:t>
            </a:r>
            <a:endParaRPr lang="ru-RU" sz="2400" dirty="0"/>
          </a:p>
          <a:p>
            <a:pPr lvl="0"/>
            <a:r>
              <a:rPr lang="ru-RU" sz="2400" dirty="0"/>
              <a:t>изучить уровень информационной культуры всех участников образовательных отношений;</a:t>
            </a:r>
          </a:p>
          <a:p>
            <a:pPr lvl="0"/>
            <a:r>
              <a:rPr lang="ru-RU" sz="2400" dirty="0"/>
              <a:t>проанализировать влияние УМК на формирование информационной культуры младших школьников;</a:t>
            </a:r>
          </a:p>
          <a:p>
            <a:pPr lvl="0"/>
            <a:r>
              <a:rPr lang="ru-RU" sz="2400" dirty="0"/>
              <a:t>разработать программы внеурочной деятельности, способствующие формированию информационной культуры;</a:t>
            </a:r>
          </a:p>
          <a:p>
            <a:pPr lvl="0"/>
            <a:r>
              <a:rPr lang="ru-RU" sz="2400" dirty="0"/>
              <a:t>систематизировать работу с родителями по формированию информационной культуры;</a:t>
            </a:r>
          </a:p>
          <a:p>
            <a:pPr lvl="0"/>
            <a:r>
              <a:rPr lang="ru-RU" sz="2400" dirty="0"/>
              <a:t>систематизировать работу по формированию информационной культуры педагогов.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346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Компоненты </a:t>
            </a:r>
            <a:br>
              <a:rPr lang="ru-RU" altLang="ru-RU" b="1" dirty="0"/>
            </a:br>
            <a:r>
              <a:rPr lang="ru-RU" altLang="ru-RU" b="1" dirty="0"/>
              <a:t>информационно-образовательной среды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798" y="1690688"/>
            <a:ext cx="9142798" cy="5011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8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26" y="140567"/>
            <a:ext cx="11106374" cy="1236748"/>
          </a:xfrm>
        </p:spPr>
        <p:txBody>
          <a:bodyPr/>
          <a:lstStyle/>
          <a:p>
            <a:pPr algn="ctr"/>
            <a:r>
              <a:rPr lang="ru-RU" b="1" dirty="0"/>
              <a:t>Анализ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исходного </a:t>
            </a:r>
            <a:r>
              <a:rPr lang="ru-RU" b="1" dirty="0"/>
              <a:t>уровня </a:t>
            </a:r>
            <a:r>
              <a:rPr lang="ru-RU" b="1" dirty="0" smtClean="0"/>
              <a:t>информационной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4450755"/>
              </p:ext>
            </p:extLst>
          </p:nvPr>
        </p:nvGraphicFramePr>
        <p:xfrm>
          <a:off x="6453486" y="1602889"/>
          <a:ext cx="5738514" cy="30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4204634"/>
              </p:ext>
            </p:extLst>
          </p:nvPr>
        </p:nvGraphicFramePr>
        <p:xfrm>
          <a:off x="160300" y="1916262"/>
          <a:ext cx="5104427" cy="156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7321079"/>
              </p:ext>
            </p:extLst>
          </p:nvPr>
        </p:nvGraphicFramePr>
        <p:xfrm>
          <a:off x="997148" y="3467934"/>
          <a:ext cx="421957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2795598"/>
              </p:ext>
            </p:extLst>
          </p:nvPr>
        </p:nvGraphicFramePr>
        <p:xfrm>
          <a:off x="1540690" y="4953544"/>
          <a:ext cx="422910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74036"/>
              </p:ext>
            </p:extLst>
          </p:nvPr>
        </p:nvGraphicFramePr>
        <p:xfrm>
          <a:off x="5264727" y="4205433"/>
          <a:ext cx="584835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926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344" y="365125"/>
            <a:ext cx="8138161" cy="1829435"/>
          </a:xfrm>
        </p:spPr>
        <p:txBody>
          <a:bodyPr/>
          <a:lstStyle/>
          <a:p>
            <a:r>
              <a:rPr lang="ru-RU" dirty="0"/>
              <a:t>Задания, направленные на формирование информационной культуры младших </a:t>
            </a:r>
            <a:r>
              <a:rPr lang="ru-RU" dirty="0" smtClean="0"/>
              <a:t>школьников в курсе русского языка: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456" y="2657139"/>
            <a:ext cx="5729344" cy="3786691"/>
          </a:xfrm>
        </p:spPr>
        <p:txBody>
          <a:bodyPr/>
          <a:lstStyle/>
          <a:p>
            <a:pPr lvl="0"/>
            <a:r>
              <a:rPr lang="ru-RU" sz="2000" dirty="0"/>
              <a:t>задания на составление текста по картинкам;</a:t>
            </a:r>
          </a:p>
          <a:p>
            <a:pPr lvl="0"/>
            <a:r>
              <a:rPr lang="ru-RU" sz="2000" dirty="0"/>
              <a:t>выпиши слова-названия, слова-действия, слова-характеристики, слова с первым твердым согласным звуком и т.п.;</a:t>
            </a:r>
          </a:p>
          <a:p>
            <a:pPr lvl="0"/>
            <a:r>
              <a:rPr lang="ru-RU" sz="2000" dirty="0"/>
              <a:t>найди значение слова в толковом словаре, выпиши из орфографического словаря наречия;</a:t>
            </a:r>
          </a:p>
          <a:p>
            <a:pPr lvl="0"/>
            <a:r>
              <a:rPr lang="ru-RU" sz="2000" dirty="0"/>
              <a:t>есть ли в тексте приглашения, просьбы, сообщения;</a:t>
            </a:r>
          </a:p>
          <a:p>
            <a:pPr lvl="0"/>
            <a:r>
              <a:rPr lang="ru-RU" sz="2000" dirty="0"/>
              <a:t>озаглавь текст (подбери мудрое высказывание, подходящее к содержанию текста, найди в тексте слова, которыми можно его озаглавить и т.д.);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657139"/>
            <a:ext cx="5661212" cy="3519824"/>
          </a:xfrm>
        </p:spPr>
        <p:txBody>
          <a:bodyPr/>
          <a:lstStyle/>
          <a:p>
            <a:pPr lvl="0"/>
            <a:r>
              <a:rPr lang="ru-RU" sz="2000" dirty="0"/>
              <a:t>выпиши из текста предложения на определенную тему (в которых говорится о птицах, предложения не про кита и т.д.);</a:t>
            </a:r>
          </a:p>
          <a:p>
            <a:pPr lvl="0"/>
            <a:r>
              <a:rPr lang="ru-RU" sz="2000" dirty="0"/>
              <a:t>найди главную мысль текста;</a:t>
            </a:r>
          </a:p>
          <a:p>
            <a:pPr lvl="0"/>
            <a:r>
              <a:rPr lang="ru-RU" sz="2000" dirty="0"/>
              <a:t>расскажи об именах числительных; прочитай сообщение в учебнике и найди те сведения, которых в твоем рассказе не было.</a:t>
            </a:r>
          </a:p>
          <a:p>
            <a:r>
              <a:rPr lang="ru-RU" sz="2000" dirty="0"/>
              <a:t>Имеются алгоритмы написания письма, телеграммы, инструкции, записки, дневниковых записей, загадок.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9686" y="176036"/>
            <a:ext cx="2415091" cy="1811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9" y="365125"/>
            <a:ext cx="7982174" cy="1635797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Задания, направленные на формирование информационной культуры младших школьников в курсе </a:t>
            </a:r>
            <a:r>
              <a:rPr lang="ru-RU" sz="4000" dirty="0" smtClean="0">
                <a:solidFill>
                  <a:prstClr val="black"/>
                </a:solidFill>
              </a:rPr>
              <a:t>литературного чтения: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233749"/>
            <a:ext cx="7106193" cy="3943214"/>
          </a:xfrm>
        </p:spPr>
        <p:txBody>
          <a:bodyPr/>
          <a:lstStyle/>
          <a:p>
            <a:pPr lvl="0"/>
            <a:r>
              <a:rPr lang="ru-RU" sz="2000" dirty="0"/>
              <a:t>расскажи, о чем текст (определение темы, передача сюжета);</a:t>
            </a:r>
          </a:p>
          <a:p>
            <a:pPr lvl="0"/>
            <a:r>
              <a:rPr lang="ru-RU" sz="2000" dirty="0"/>
              <a:t>озаглавь стихотворение, рассказ и т.п. выбери заголовок, который больше подходит произведению, проверь название по содержанию учебника;</a:t>
            </a:r>
          </a:p>
          <a:p>
            <a:pPr lvl="0"/>
            <a:r>
              <a:rPr lang="ru-RU" sz="2000" dirty="0"/>
              <a:t>подбери к рисункам строчки из стихотворения; к какой части произведения относится рисунок;</a:t>
            </a:r>
          </a:p>
          <a:p>
            <a:pPr lvl="0"/>
            <a:r>
              <a:rPr lang="ru-RU" sz="2000" dirty="0"/>
              <a:t>выбери и прочитай только те побасёнки, в которых высмеивается лень;</a:t>
            </a:r>
          </a:p>
          <a:p>
            <a:pPr lvl="0"/>
            <a:r>
              <a:rPr lang="ru-RU" sz="2000" dirty="0"/>
              <a:t>найди и прочитай главную мысль произведения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найди в произведении слова, характеризующие героя;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объясни значения слов. Если не знаешь, спроси у взрослых или в словаре (Интернете); </a:t>
            </a:r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1562" y="2299063"/>
            <a:ext cx="4830184" cy="439219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подготовь </a:t>
            </a:r>
            <a:r>
              <a:rPr lang="ru-RU" sz="2000" dirty="0">
                <a:solidFill>
                  <a:prstClr val="black"/>
                </a:solidFill>
              </a:rPr>
              <a:t>сообщение об одном из полезных растений, для этого можешь использовать книги, журналы, Интернет;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расскажи о герое, опираясь на текст;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расскажи об одной из книг. Что можно о ней узнать до чтения?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найди в тексте опорные слова;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найди в тексте все, что относится к поведению и внешности героя;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найди в тексте ответ на вопрос;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составь план произведения.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7751" y="236294"/>
            <a:ext cx="2334964" cy="1764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888" y="150607"/>
            <a:ext cx="7756265" cy="2054711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Задания, направленные на формирование информационной культуры младших школьников в курсе </a:t>
            </a:r>
            <a:r>
              <a:rPr lang="ru-RU" sz="4000" dirty="0" smtClean="0">
                <a:solidFill>
                  <a:prstClr val="black"/>
                </a:solidFill>
              </a:rPr>
              <a:t>математики: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487" y="2753957"/>
            <a:ext cx="5686313" cy="3423005"/>
          </a:xfrm>
        </p:spPr>
        <p:txBody>
          <a:bodyPr/>
          <a:lstStyle/>
          <a:p>
            <a:pPr lvl="0"/>
            <a:r>
              <a:rPr lang="ru-RU" sz="2000" dirty="0"/>
              <a:t>выбери рисунок, соответствующий выражению;</a:t>
            </a:r>
          </a:p>
          <a:p>
            <a:pPr lvl="0"/>
            <a:r>
              <a:rPr lang="ru-RU" sz="2000" dirty="0"/>
              <a:t>сравни решения, найди ошибку;</a:t>
            </a:r>
          </a:p>
          <a:p>
            <a:pPr lvl="0"/>
            <a:r>
              <a:rPr lang="ru-RU" sz="2000" dirty="0"/>
              <a:t>перевести текстовую информацию в графическую (обозначь каждую книгу кругом и покажи на рисунке, сколько книг на полке);</a:t>
            </a:r>
          </a:p>
          <a:p>
            <a:pPr lvl="0"/>
            <a:r>
              <a:rPr lang="ru-RU" sz="2000" dirty="0"/>
              <a:t>сравни свое решение с рассуждениями Миши и Маши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запиши ответ на вопрос в виде выражения;</a:t>
            </a:r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53957"/>
            <a:ext cx="5639696" cy="3423006"/>
          </a:xfrm>
        </p:spPr>
        <p:txBody>
          <a:bodyPr/>
          <a:lstStyle/>
          <a:p>
            <a:pPr lvl="0"/>
            <a:r>
              <a:rPr lang="ru-RU" sz="2000" dirty="0" smtClean="0"/>
              <a:t>по </a:t>
            </a:r>
            <a:r>
              <a:rPr lang="ru-RU" sz="2000" dirty="0"/>
              <a:t>какому принципу сгруппированы предметы? (выведение правил, закономерностей);</a:t>
            </a:r>
          </a:p>
          <a:p>
            <a:pPr lvl="0"/>
            <a:r>
              <a:rPr lang="ru-RU" sz="2000" dirty="0"/>
              <a:t>докажи, верно ли утверждение;</a:t>
            </a:r>
          </a:p>
          <a:p>
            <a:pPr lvl="0"/>
            <a:r>
              <a:rPr lang="ru-RU" sz="2000" dirty="0"/>
              <a:t>выбери величины, которые можно сравнить;</a:t>
            </a:r>
          </a:p>
          <a:p>
            <a:pPr lvl="0"/>
            <a:r>
              <a:rPr lang="ru-RU" sz="2000" dirty="0"/>
              <a:t>выбери схему, соответствующую решению задачи;</a:t>
            </a:r>
          </a:p>
          <a:p>
            <a:pPr lvl="0"/>
            <a:r>
              <a:rPr lang="ru-RU" sz="2000" dirty="0"/>
              <a:t>дополни условие задачи и запиши ее решение.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0366" y="150607"/>
            <a:ext cx="2352339" cy="176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4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24" y="365125"/>
            <a:ext cx="7982173" cy="1460500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Задания, направленные на формирование информационной культуры младших школьников в курсе </a:t>
            </a:r>
            <a:r>
              <a:rPr lang="ru-RU" sz="4000" dirty="0" smtClean="0">
                <a:solidFill>
                  <a:prstClr val="black"/>
                </a:solidFill>
              </a:rPr>
              <a:t>окружающего мира: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2495773"/>
            <a:ext cx="5654040" cy="3681189"/>
          </a:xfrm>
        </p:spPr>
        <p:txBody>
          <a:bodyPr/>
          <a:lstStyle/>
          <a:p>
            <a:pPr lvl="0"/>
            <a:r>
              <a:rPr lang="ru-RU" sz="2000" dirty="0"/>
              <a:t>рассказ по рисункам;</a:t>
            </a:r>
          </a:p>
          <a:p>
            <a:pPr lvl="0"/>
            <a:r>
              <a:rPr lang="ru-RU" sz="2000" dirty="0"/>
              <a:t>расшифруй условные знаки;</a:t>
            </a:r>
          </a:p>
          <a:p>
            <a:pPr lvl="0"/>
            <a:r>
              <a:rPr lang="ru-RU" sz="2000" dirty="0"/>
              <a:t>найди в стихотворении волшебное слово;</a:t>
            </a:r>
          </a:p>
          <a:p>
            <a:pPr lvl="0"/>
            <a:r>
              <a:rPr lang="ru-RU" sz="2000" dirty="0"/>
              <a:t>приготовь сообщение о любом растении;</a:t>
            </a:r>
          </a:p>
          <a:p>
            <a:pPr lvl="0"/>
            <a:r>
              <a:rPr lang="ru-RU" sz="2000" dirty="0"/>
              <a:t>прочитай текст, найди на фотографиях водоемы, о которых в нем говорится;</a:t>
            </a:r>
          </a:p>
          <a:p>
            <a:pPr lvl="0"/>
            <a:r>
              <a:rPr lang="ru-RU" sz="2000" dirty="0"/>
              <a:t>ответь на вопросы по тексту;</a:t>
            </a:r>
          </a:p>
          <a:p>
            <a:pPr lvl="0"/>
            <a:r>
              <a:rPr lang="ru-RU" sz="2000" dirty="0"/>
              <a:t>узнай у родителей, что им известно о дальних предках семьи;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95773"/>
            <a:ext cx="5650454" cy="3681190"/>
          </a:xfrm>
        </p:spPr>
        <p:txBody>
          <a:bodyPr/>
          <a:lstStyle/>
          <a:p>
            <a:pPr lvl="0"/>
            <a:r>
              <a:rPr lang="ru-RU" sz="2000" dirty="0"/>
              <a:t>что из жизни твоих далеких ровесников тебя интересует? Какими источниками информации ты воспользуешься, чтобы узнать об этом?</a:t>
            </a:r>
          </a:p>
          <a:p>
            <a:pPr lvl="0"/>
            <a:r>
              <a:rPr lang="ru-RU" sz="2000" dirty="0"/>
              <a:t>какую информацию ты получил из иллюстраций?</a:t>
            </a:r>
          </a:p>
          <a:p>
            <a:pPr lvl="0"/>
            <a:r>
              <a:rPr lang="ru-RU" sz="2000" dirty="0"/>
              <a:t>найди в дополнительной литературе сведения о животных, обитающих в горах;</a:t>
            </a:r>
          </a:p>
          <a:p>
            <a:pPr lvl="0"/>
            <a:r>
              <a:rPr lang="ru-RU" sz="2000" dirty="0"/>
              <a:t>найди на физической карте России, какими полезными ископаемыми богата наша страна;</a:t>
            </a:r>
          </a:p>
          <a:p>
            <a:pPr lvl="0"/>
            <a:r>
              <a:rPr lang="ru-RU" sz="2000" dirty="0"/>
              <a:t>отгадай кроссворд.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67" y="169434"/>
            <a:ext cx="2208255" cy="1656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1043</Words>
  <Application>Microsoft Office PowerPoint</Application>
  <PresentationFormat>Произвольный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Программа  формирования информационной культуры  участников образовательных отношений «ИнфоМир»</vt:lpstr>
      <vt:lpstr>Слайд 2</vt:lpstr>
      <vt:lpstr>Целью программы является создание условий, способствующих формированию информационной культуры участников образовательных отношений.</vt:lpstr>
      <vt:lpstr>Компоненты  информационно-образовательной среды</vt:lpstr>
      <vt:lpstr>Анализ  исходного уровня информационной культуры</vt:lpstr>
      <vt:lpstr>Задания, направленные на формирование информационной культуры младших школьников в курсе русского языка:</vt:lpstr>
      <vt:lpstr>Задания, направленные на формирование информационной культуры младших школьников в курсе литературного чтения:</vt:lpstr>
      <vt:lpstr>Задания, направленные на формирование информационной культуры младших школьников в курсе математики:</vt:lpstr>
      <vt:lpstr>Задания, направленные на формирование информационной культуры младших школьников в курсе окружающего мира:</vt:lpstr>
      <vt:lpstr>Слайд 10</vt:lpstr>
      <vt:lpstr>Развитие аппаратного и  информационного компонентов ИОС</vt:lpstr>
      <vt:lpstr>Слайд 12</vt:lpstr>
      <vt:lpstr>Формы работы с учащимися</vt:lpstr>
      <vt:lpstr>Слайд 14</vt:lpstr>
      <vt:lpstr>Слайд 15</vt:lpstr>
      <vt:lpstr>Слайд 16</vt:lpstr>
      <vt:lpstr>Слайд 17</vt:lpstr>
      <vt:lpstr> Формы работы с родителями      Формы работы с педагогами</vt:lpstr>
      <vt:lpstr>Система внешних контактов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45</cp:revision>
  <dcterms:created xsi:type="dcterms:W3CDTF">2016-02-14T11:12:29Z</dcterms:created>
  <dcterms:modified xsi:type="dcterms:W3CDTF">2016-02-15T12:22:27Z</dcterms:modified>
</cp:coreProperties>
</file>