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865A-3BD2-4070-B236-6D5301E057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1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F048E-08ED-4DF1-A247-FF1C2596CC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E2630-B57A-4E0C-8361-90C5E36CA7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A5A8-C3EB-4979-89E6-BAE4DA4626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58E7-D1AE-4A20-AE7F-EF0C4FC07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6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7BDA-25D9-4C94-91DC-424BDFB49E8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8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C383-9A27-4F0E-91A3-C48D08493F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2D8AD-D6AF-4D74-B66B-3337DDDADD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F810-206E-4B11-8762-944A0875FF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8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1493D-C56E-41B5-BB0F-AA7A604978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9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E51C-CFD2-4696-87E4-C8A15B95B4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69D35-1EA4-49D3-A7D6-72E3714664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195736" y="836712"/>
            <a:ext cx="6624736" cy="24482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А.П.Платонов</a:t>
            </a:r>
            <a:r>
              <a:rPr lang="ru-RU" sz="5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«Разноцветная бабочка»</a:t>
            </a:r>
            <a:endParaRPr lang="ru-RU" sz="54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20000"/>
                  </a:gs>
                  <a:gs pos="100000">
                    <a:srgbClr val="A20000"/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35844" name="Text Box 18"/>
          <p:cNvSpPr txBox="1">
            <a:spLocks noChangeArrowheads="1"/>
          </p:cNvSpPr>
          <p:nvPr/>
        </p:nvSpPr>
        <p:spPr bwMode="auto">
          <a:xfrm>
            <a:off x="3779912" y="3645024"/>
            <a:ext cx="48957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Georgia" pitchFamily="18" charset="0"/>
              </a:rPr>
              <a:t>Подготовила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Georgia" pitchFamily="18" charset="0"/>
              </a:rPr>
              <a:t>учитель начальных классов МБОУ СОШ №2 г. Лысково Баринова Елена Викторовна</a:t>
            </a:r>
            <a:endParaRPr lang="ru-RU" sz="2400" i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93122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 Названием легенды является словосочетание главным словом, которого будет, имя существительное его вы узнаете, отгадав загадку: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На цветок пахучий</a:t>
            </a:r>
          </a:p>
          <a:p>
            <a:pPr marL="0" indent="0" algn="r">
              <a:buNone/>
            </a:pPr>
            <a:r>
              <a:rPr lang="ru-RU" dirty="0" smtClean="0"/>
              <a:t>Сел цветок летучий.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Какой бывает бабочка?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2724"/>
            <a:ext cx="3270119" cy="22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69491"/>
            <a:ext cx="3270119" cy="23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2769490"/>
            <a:ext cx="3270120" cy="23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9490"/>
            <a:ext cx="3270118" cy="23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2769491"/>
            <a:ext cx="3270120" cy="23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2723"/>
            <a:ext cx="3270118" cy="23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для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715200" cy="3849291"/>
          </a:xfrm>
        </p:spPr>
        <p:txBody>
          <a:bodyPr/>
          <a:lstStyle/>
          <a:p>
            <a:r>
              <a:rPr lang="ru-RU" dirty="0" smtClean="0"/>
              <a:t>“Покатай шарик во рту”, </a:t>
            </a:r>
          </a:p>
          <a:p>
            <a:r>
              <a:rPr lang="ru-RU" dirty="0" smtClean="0"/>
              <a:t>“Как мячик выпускает воздух?”, “Воспроизвести цокот копыт”.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8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/>
              <a:t>Читай по слогам, целыми словами: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 smtClean="0"/>
              <a:t>не-про-</a:t>
            </a:r>
            <a:r>
              <a:rPr lang="ru-RU" dirty="0" err="1" smtClean="0"/>
              <a:t>гло</a:t>
            </a:r>
            <a:r>
              <a:rPr lang="ru-RU" dirty="0" smtClean="0"/>
              <a:t>-</a:t>
            </a:r>
            <a:r>
              <a:rPr lang="ru-RU" dirty="0" err="1" smtClean="0"/>
              <a:t>чен</a:t>
            </a:r>
            <a:r>
              <a:rPr lang="ru-RU" dirty="0" smtClean="0"/>
              <a:t>-на-я – </a:t>
            </a:r>
            <a:r>
              <a:rPr lang="ru-RU" dirty="0" err="1" smtClean="0"/>
              <a:t>непроглоченная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от-</a:t>
            </a:r>
            <a:r>
              <a:rPr lang="ru-RU" dirty="0" err="1" smtClean="0"/>
              <a:t>зы</a:t>
            </a:r>
            <a:r>
              <a:rPr lang="ru-RU" dirty="0" smtClean="0"/>
              <a:t>-</a:t>
            </a:r>
            <a:r>
              <a:rPr lang="ru-RU" dirty="0" err="1" smtClean="0"/>
              <a:t>ва</a:t>
            </a:r>
            <a:r>
              <a:rPr lang="ru-RU" dirty="0" smtClean="0"/>
              <a:t>-ю-</a:t>
            </a:r>
            <a:r>
              <a:rPr lang="ru-RU" dirty="0" err="1" smtClean="0"/>
              <a:t>щих</a:t>
            </a:r>
            <a:r>
              <a:rPr lang="ru-RU" dirty="0" smtClean="0"/>
              <a:t>-</a:t>
            </a:r>
            <a:r>
              <a:rPr lang="ru-RU" dirty="0" err="1" smtClean="0"/>
              <a:t>ся</a:t>
            </a:r>
            <a:r>
              <a:rPr lang="ru-RU" dirty="0" smtClean="0"/>
              <a:t> – отзывающихся.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ru-RU" dirty="0" smtClean="0"/>
              <a:t>Лексическая работа по словарю С. И. Ожегова.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988840"/>
            <a:ext cx="3322712" cy="4137323"/>
          </a:xfrm>
        </p:spPr>
        <p:txBody>
          <a:bodyPr/>
          <a:lstStyle/>
          <a:p>
            <a:r>
              <a:rPr lang="ru-RU" dirty="0" smtClean="0"/>
              <a:t>Хижина – </a:t>
            </a:r>
          </a:p>
          <a:p>
            <a:pPr marL="0" indent="0">
              <a:buNone/>
            </a:pPr>
            <a:r>
              <a:rPr lang="ru-RU" dirty="0" smtClean="0"/>
              <a:t>небольшой сельский домик, избушка.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608512" cy="347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4929411"/>
          </a:xfrm>
        </p:spPr>
        <p:txBody>
          <a:bodyPr/>
          <a:lstStyle/>
          <a:p>
            <a:r>
              <a:rPr lang="ru-RU" dirty="0" smtClean="0"/>
              <a:t>Черепица – </a:t>
            </a:r>
          </a:p>
          <a:p>
            <a:pPr marL="0" indent="0">
              <a:buNone/>
            </a:pPr>
            <a:r>
              <a:rPr lang="ru-RU" dirty="0" smtClean="0"/>
              <a:t>кровельный материал, которым кроют крышу в виде глиняных или цементных желобчатых пластинок.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752528" cy="38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Почтенный – внушающий почтение, заслуживающий его.</a:t>
            </a:r>
          </a:p>
          <a:p>
            <a:r>
              <a:rPr lang="ru-RU" dirty="0" smtClean="0"/>
              <a:t>Ветхая – дряхлая.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Выразительное чтение.</a:t>
            </a:r>
          </a:p>
          <a:p>
            <a:pPr marL="0" indent="0">
              <a:buNone/>
            </a:pPr>
            <a:r>
              <a:rPr lang="ru-RU" sz="2800" dirty="0" smtClean="0"/>
              <a:t>– О чем эта легенда? </a:t>
            </a:r>
          </a:p>
          <a:p>
            <a:pPr marL="0" indent="0">
              <a:buNone/>
            </a:pPr>
            <a:r>
              <a:rPr lang="ru-RU" sz="2800" dirty="0" smtClean="0"/>
              <a:t>(Духовное и нравственное перерождение.)</a:t>
            </a:r>
          </a:p>
          <a:p>
            <a:pPr marL="0" indent="0">
              <a:buNone/>
            </a:pPr>
            <a:r>
              <a:rPr lang="ru-RU" sz="2800" dirty="0" smtClean="0"/>
              <a:t>– Что больше всего запомнилось в легенде?</a:t>
            </a:r>
          </a:p>
          <a:p>
            <a:pPr marL="0" indent="0">
              <a:buNone/>
            </a:pPr>
            <a:r>
              <a:rPr lang="ru-RU" sz="2800" dirty="0" smtClean="0"/>
              <a:t>– Как вы понимаете слова </a:t>
            </a:r>
            <a:r>
              <a:rPr lang="ru-RU" sz="2800" dirty="0" err="1" smtClean="0"/>
              <a:t>Анисьи</a:t>
            </a:r>
            <a:r>
              <a:rPr lang="ru-RU" sz="2800" dirty="0" smtClean="0"/>
              <a:t>: “Пусть будут и бабочки и горы, и звезды, и ты будешь со мною! А то ты ловишь бабочек, а они умирают от тебя, ты поймаешь звезду, а она потемнеет. Не надо, пусть все будет, тогда и ты будешь!”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24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А. Платонов пытается найти ответ на вопрос: что для человека главное, в чем состоит основа жизни, ее смысл. Сформулируйте главную мысль легенды.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Любое существо, будь то человек, растение или животное, борется за жизнь, жизнь на земле порой трудная, безрадостная, но все равно дорогая для любого живого существа.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Динамическое чтение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4896545"/>
          </a:xfrm>
        </p:spPr>
        <p:txBody>
          <a:bodyPr numCol="3"/>
          <a:lstStyle/>
          <a:p>
            <a:pPr marL="0" indent="0">
              <a:buNone/>
            </a:pPr>
            <a:r>
              <a:rPr lang="ru-RU" dirty="0" smtClean="0"/>
              <a:t>шофер</a:t>
            </a:r>
          </a:p>
          <a:p>
            <a:pPr marL="0" indent="0">
              <a:buNone/>
            </a:pPr>
            <a:r>
              <a:rPr lang="ru-RU" dirty="0" smtClean="0"/>
              <a:t> шарф</a:t>
            </a:r>
          </a:p>
          <a:p>
            <a:pPr marL="0" indent="0">
              <a:buNone/>
            </a:pPr>
            <a:r>
              <a:rPr lang="ru-RU" dirty="0" smtClean="0"/>
              <a:t> фабрика</a:t>
            </a:r>
          </a:p>
          <a:p>
            <a:pPr marL="0" indent="0">
              <a:buNone/>
            </a:pPr>
            <a:r>
              <a:rPr lang="ru-RU" dirty="0" smtClean="0"/>
              <a:t> фонарь</a:t>
            </a:r>
          </a:p>
          <a:p>
            <a:pPr marL="0" indent="0">
              <a:buNone/>
            </a:pPr>
            <a:r>
              <a:rPr lang="ru-RU" dirty="0" smtClean="0"/>
              <a:t> фотография</a:t>
            </a:r>
          </a:p>
          <a:p>
            <a:pPr marL="0" indent="0">
              <a:buNone/>
            </a:pPr>
            <a:r>
              <a:rPr lang="ru-RU" dirty="0" smtClean="0"/>
              <a:t> телеграф</a:t>
            </a:r>
          </a:p>
          <a:p>
            <a:pPr marL="0" indent="0">
              <a:buNone/>
            </a:pPr>
            <a:r>
              <a:rPr lang="ru-RU" dirty="0" smtClean="0"/>
              <a:t> софа </a:t>
            </a:r>
          </a:p>
          <a:p>
            <a:pPr marL="0" indent="0">
              <a:buNone/>
            </a:pPr>
            <a:r>
              <a:rPr lang="ru-RU" dirty="0" smtClean="0"/>
              <a:t> светофор	</a:t>
            </a:r>
          </a:p>
          <a:p>
            <a:pPr marL="0" indent="0">
              <a:buNone/>
            </a:pPr>
            <a:r>
              <a:rPr lang="ru-RU" dirty="0" smtClean="0"/>
              <a:t>футбол</a:t>
            </a:r>
          </a:p>
          <a:p>
            <a:pPr marL="0" indent="0">
              <a:buNone/>
            </a:pPr>
            <a:r>
              <a:rPr lang="ru-RU" dirty="0" smtClean="0"/>
              <a:t> финиш</a:t>
            </a:r>
          </a:p>
          <a:p>
            <a:pPr marL="0" indent="0">
              <a:buNone/>
            </a:pPr>
            <a:r>
              <a:rPr lang="ru-RU" dirty="0" smtClean="0"/>
              <a:t> ферма</a:t>
            </a:r>
          </a:p>
          <a:p>
            <a:pPr marL="0" indent="0">
              <a:buNone/>
            </a:pPr>
            <a:r>
              <a:rPr lang="ru-RU" dirty="0" smtClean="0"/>
              <a:t> флот</a:t>
            </a:r>
          </a:p>
          <a:p>
            <a:pPr marL="0" indent="0">
              <a:buNone/>
            </a:pPr>
            <a:r>
              <a:rPr lang="ru-RU" dirty="0" smtClean="0"/>
              <a:t> телефон</a:t>
            </a:r>
          </a:p>
          <a:p>
            <a:pPr marL="0" indent="0">
              <a:buNone/>
            </a:pPr>
            <a:r>
              <a:rPr lang="ru-RU" dirty="0" smtClean="0"/>
              <a:t> конфета</a:t>
            </a:r>
          </a:p>
          <a:p>
            <a:pPr marL="0" indent="0">
              <a:buNone/>
            </a:pPr>
            <a:r>
              <a:rPr lang="ru-RU" dirty="0" smtClean="0"/>
              <a:t> фиалка</a:t>
            </a:r>
          </a:p>
          <a:p>
            <a:pPr marL="0" indent="0">
              <a:buNone/>
            </a:pPr>
            <a:r>
              <a:rPr lang="ru-RU" dirty="0" smtClean="0"/>
              <a:t> фляга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Федя</a:t>
            </a:r>
          </a:p>
          <a:p>
            <a:pPr marL="0" indent="0">
              <a:buNone/>
            </a:pPr>
            <a:r>
              <a:rPr lang="ru-RU" dirty="0" smtClean="0"/>
              <a:t> фары</a:t>
            </a:r>
          </a:p>
          <a:p>
            <a:pPr marL="0" indent="0">
              <a:buNone/>
            </a:pPr>
            <a:r>
              <a:rPr lang="ru-RU" dirty="0" smtClean="0"/>
              <a:t> флаг</a:t>
            </a:r>
          </a:p>
          <a:p>
            <a:pPr marL="0" indent="0">
              <a:buNone/>
            </a:pPr>
            <a:r>
              <a:rPr lang="ru-RU" dirty="0" smtClean="0"/>
              <a:t> асфальт</a:t>
            </a:r>
          </a:p>
          <a:p>
            <a:pPr marL="0" indent="0">
              <a:buNone/>
            </a:pPr>
            <a:r>
              <a:rPr lang="ru-RU" dirty="0" smtClean="0"/>
              <a:t> факир</a:t>
            </a:r>
          </a:p>
          <a:p>
            <a:pPr marL="0" indent="0">
              <a:buNone/>
            </a:pPr>
            <a:r>
              <a:rPr lang="ru-RU" dirty="0" smtClean="0"/>
              <a:t> фартук</a:t>
            </a:r>
          </a:p>
          <a:p>
            <a:pPr marL="0" indent="0">
              <a:buNone/>
            </a:pPr>
            <a:r>
              <a:rPr lang="ru-RU" dirty="0" smtClean="0"/>
              <a:t> фен</a:t>
            </a:r>
          </a:p>
          <a:p>
            <a:pPr marL="0" indent="0">
              <a:buNone/>
            </a:pPr>
            <a:r>
              <a:rPr lang="ru-RU" dirty="0" smtClean="0"/>
              <a:t> Филипп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2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Чистоговорки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Прочти </a:t>
            </a:r>
            <a:r>
              <a:rPr lang="ru-RU" sz="2800" i="1" dirty="0" err="1" smtClean="0"/>
              <a:t>просебя</a:t>
            </a:r>
            <a:r>
              <a:rPr lang="ru-RU" sz="2800" i="1" dirty="0" smtClean="0"/>
              <a:t>, а затем вслух.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dirty="0" smtClean="0"/>
              <a:t>Чу-чу-чу, я ворчу, я стоять не хочу.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Ач-ач-ач</a:t>
            </a:r>
            <a:r>
              <a:rPr lang="ru-RU" dirty="0" smtClean="0"/>
              <a:t>, испекли мы калач.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Оч-оч-оч</a:t>
            </a:r>
            <a:r>
              <a:rPr lang="ru-RU" dirty="0" smtClean="0"/>
              <a:t>, наступила ночь.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 выразительным чтением (</a:t>
            </a:r>
            <a:r>
              <a:rPr lang="ru-RU" dirty="0" err="1" smtClean="0">
                <a:solidFill>
                  <a:srgbClr val="C00000"/>
                </a:solidFill>
              </a:rPr>
              <a:t>просебя</a:t>
            </a:r>
            <a:r>
              <a:rPr lang="ru-RU" dirty="0" smtClean="0">
                <a:solidFill>
                  <a:srgbClr val="C00000"/>
                </a:solidFill>
              </a:rPr>
              <a:t>, вслух)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420888"/>
            <a:ext cx="6851104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 сапожник? Был!</a:t>
            </a:r>
          </a:p>
          <a:p>
            <a:pPr marL="0" indent="0">
              <a:buNone/>
            </a:pPr>
            <a:r>
              <a:rPr lang="ru-RU" dirty="0" smtClean="0"/>
              <a:t> Шил сапожки? Шил.</a:t>
            </a:r>
          </a:p>
          <a:p>
            <a:pPr marL="0" indent="0">
              <a:buNone/>
            </a:pPr>
            <a:r>
              <a:rPr lang="ru-RU" dirty="0" smtClean="0"/>
              <a:t> Для кого сапожки?</a:t>
            </a:r>
          </a:p>
          <a:p>
            <a:pPr marL="0" indent="0">
              <a:buNone/>
            </a:pPr>
            <a:r>
              <a:rPr lang="ru-RU" dirty="0" smtClean="0"/>
              <a:t> Для любимой кошки.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2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Мы читаем с вами произведения, которые можно объединить одной темой. Какой? (“Кто родителей почитает, тот вовек не умирает”.)</a:t>
            </a:r>
          </a:p>
          <a:p>
            <a:endParaRPr lang="ru-RU" dirty="0" smtClean="0"/>
          </a:p>
          <a:p>
            <a:r>
              <a:rPr lang="ru-RU" dirty="0" smtClean="0"/>
              <a:t>Как вы думаете, почему именно так назван раздел учебника? Чему учат произведения, которые вы прочитали?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0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/>
              <a:t>Что такое легенда?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Легенда</a:t>
            </a:r>
            <a:r>
              <a:rPr lang="ru-RU" dirty="0" smtClean="0"/>
              <a:t> – это поэтический рассказ о каком-то событии.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 smtClean="0"/>
              <a:t>Автор легенды – </a:t>
            </a:r>
            <a:br>
              <a:rPr lang="ru-RU" dirty="0" smtClean="0"/>
            </a:br>
            <a:r>
              <a:rPr lang="ru-RU" dirty="0" smtClean="0"/>
              <a:t> русский писатель. Определите его фамилию.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ru-RU" dirty="0" smtClean="0"/>
              <a:t>Г. Х. Андерсен, </a:t>
            </a:r>
          </a:p>
          <a:p>
            <a:r>
              <a:rPr lang="ru-RU" dirty="0" smtClean="0"/>
              <a:t>А. П. Платонов, </a:t>
            </a:r>
          </a:p>
          <a:p>
            <a:r>
              <a:rPr lang="ru-RU" dirty="0" smtClean="0"/>
              <a:t>Ш. Перро.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620688"/>
            <a:ext cx="3394719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Платонов – псевдоним, настоящая фамилия Климентов. Псевдонимом стало имя отца – Платон. Видимо, отец много значил в его жизни. Андрей Платонович – старший сын в семье, где было десять детей. Уже с 13 лет пришлось разделить заботы отца о семье. Мальчик начал рано работать, чтоб помочь отцу прокормить семью.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506016"/>
            <a:ext cx="407359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404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3178696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годы войны он был военкомом газеты “Красная звезда”. Писал Платонов и для детей, и для взрослых. Какие произведения вам уже известны? Сказки: “Неизвестный цветок ”, “</a:t>
            </a:r>
            <a:r>
              <a:rPr lang="ru-RU" sz="2400" dirty="0" err="1" smtClean="0"/>
              <a:t>Безручка</a:t>
            </a:r>
            <a:r>
              <a:rPr lang="ru-RU" sz="2400" dirty="0" smtClean="0"/>
              <a:t>”, рассказ “Никита”.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5508104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523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Динамическое чтение</vt:lpstr>
      <vt:lpstr>Чистоговорки</vt:lpstr>
      <vt:lpstr>Работа над выразительным чтением (просебя, вслух)</vt:lpstr>
      <vt:lpstr>Презентация PowerPoint</vt:lpstr>
      <vt:lpstr>Что такое легенда?</vt:lpstr>
      <vt:lpstr>Автор легенды –   русский писатель. Определите его фамилию. </vt:lpstr>
      <vt:lpstr>Презентация PowerPoint</vt:lpstr>
      <vt:lpstr>Презентация PowerPoint</vt:lpstr>
      <vt:lpstr>Презентация PowerPoint</vt:lpstr>
      <vt:lpstr>Упражнения для языка</vt:lpstr>
      <vt:lpstr>Читай по слогам, целыми словами:</vt:lpstr>
      <vt:lpstr>Лексическая работа по словарю С. И. Ожегова.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2013-02-28T05:38:08Z</dcterms:created>
  <dcterms:modified xsi:type="dcterms:W3CDTF">2013-02-28T06:44:27Z</dcterms:modified>
</cp:coreProperties>
</file>