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5" r:id="rId7"/>
    <p:sldId id="266" r:id="rId8"/>
    <p:sldId id="264" r:id="rId9"/>
    <p:sldId id="261" r:id="rId10"/>
    <p:sldId id="260" r:id="rId11"/>
    <p:sldId id="259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40" d="100"/>
          <a:sy n="40" d="100"/>
        </p:scale>
        <p:origin x="4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7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7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9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4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7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9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0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1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8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0F272-9B5F-4054-A064-9259F5BAE896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C6F3-BEEA-489B-B5B4-E93CFC9807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7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2168" y="1122363"/>
            <a:ext cx="5985831" cy="2387600"/>
          </a:xfrm>
        </p:spPr>
        <p:txBody>
          <a:bodyPr/>
          <a:lstStyle/>
          <a:p>
            <a:r>
              <a:rPr lang="ru-RU" dirty="0" smtClean="0"/>
              <a:t>Состав чисел от 11 до 20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6" y="4087258"/>
            <a:ext cx="4461831" cy="11705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Составила 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Баринова Елена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502560"/>
              </p:ext>
            </p:extLst>
          </p:nvPr>
        </p:nvGraphicFramePr>
        <p:xfrm>
          <a:off x="6588085" y="5028798"/>
          <a:ext cx="3172860" cy="122878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6430">
                  <a:extLst>
                    <a:ext uri="{9D8B030D-6E8A-4147-A177-3AD203B41FA5}">
                      <a16:colId xmlns:a16="http://schemas.microsoft.com/office/drawing/2014/main" val="1491336282"/>
                    </a:ext>
                  </a:extLst>
                </a:gridCol>
                <a:gridCol w="1586430">
                  <a:extLst>
                    <a:ext uri="{9D8B030D-6E8A-4147-A177-3AD203B41FA5}">
                      <a16:colId xmlns:a16="http://schemas.microsoft.com/office/drawing/2014/main" val="4046803721"/>
                    </a:ext>
                  </a:extLst>
                </a:gridCol>
              </a:tblGrid>
              <a:tr h="1228783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9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84120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235546" y="3492346"/>
            <a:ext cx="3877937" cy="153645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19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3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180807"/>
              </p:ext>
            </p:extLst>
          </p:nvPr>
        </p:nvGraphicFramePr>
        <p:xfrm>
          <a:off x="6577069" y="5020738"/>
          <a:ext cx="3172860" cy="119573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6430">
                  <a:extLst>
                    <a:ext uri="{9D8B030D-6E8A-4147-A177-3AD203B41FA5}">
                      <a16:colId xmlns:a16="http://schemas.microsoft.com/office/drawing/2014/main" val="1491336282"/>
                    </a:ext>
                  </a:extLst>
                </a:gridCol>
                <a:gridCol w="1586430">
                  <a:extLst>
                    <a:ext uri="{9D8B030D-6E8A-4147-A177-3AD203B41FA5}">
                      <a16:colId xmlns:a16="http://schemas.microsoft.com/office/drawing/2014/main" val="4046803721"/>
                    </a:ext>
                  </a:extLst>
                </a:gridCol>
              </a:tblGrid>
              <a:tr h="1195732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84120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224530" y="3484286"/>
            <a:ext cx="3877937" cy="153645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20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162427"/>
            <a:ext cx="11622505" cy="65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219030"/>
              </p:ext>
            </p:extLst>
          </p:nvPr>
        </p:nvGraphicFramePr>
        <p:xfrm>
          <a:off x="6588086" y="1690688"/>
          <a:ext cx="3172860" cy="4572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6430">
                  <a:extLst>
                    <a:ext uri="{9D8B030D-6E8A-4147-A177-3AD203B41FA5}">
                      <a16:colId xmlns:a16="http://schemas.microsoft.com/office/drawing/2014/main" val="1491336282"/>
                    </a:ext>
                  </a:extLst>
                </a:gridCol>
                <a:gridCol w="1586430">
                  <a:extLst>
                    <a:ext uri="{9D8B030D-6E8A-4147-A177-3AD203B41FA5}">
                      <a16:colId xmlns:a16="http://schemas.microsoft.com/office/drawing/2014/main" val="4046803721"/>
                    </a:ext>
                  </a:extLst>
                </a:gridCol>
              </a:tblGrid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84120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9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2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63585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68566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78724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624411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235547" y="154236"/>
            <a:ext cx="3877937" cy="153645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11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0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179915"/>
              </p:ext>
            </p:extLst>
          </p:nvPr>
        </p:nvGraphicFramePr>
        <p:xfrm>
          <a:off x="6588086" y="1690688"/>
          <a:ext cx="3172860" cy="4572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6430">
                  <a:extLst>
                    <a:ext uri="{9D8B030D-6E8A-4147-A177-3AD203B41FA5}">
                      <a16:colId xmlns:a16="http://schemas.microsoft.com/office/drawing/2014/main" val="1491336282"/>
                    </a:ext>
                  </a:extLst>
                </a:gridCol>
                <a:gridCol w="1586430">
                  <a:extLst>
                    <a:ext uri="{9D8B030D-6E8A-4147-A177-3AD203B41FA5}">
                      <a16:colId xmlns:a16="http://schemas.microsoft.com/office/drawing/2014/main" val="4046803721"/>
                    </a:ext>
                  </a:extLst>
                </a:gridCol>
              </a:tblGrid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2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84120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9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63585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68566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78724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624411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235547" y="154236"/>
            <a:ext cx="3877937" cy="153645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12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0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640539"/>
              </p:ext>
            </p:extLst>
          </p:nvPr>
        </p:nvGraphicFramePr>
        <p:xfrm>
          <a:off x="6588085" y="2605088"/>
          <a:ext cx="3172860" cy="3657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6430">
                  <a:extLst>
                    <a:ext uri="{9D8B030D-6E8A-4147-A177-3AD203B41FA5}">
                      <a16:colId xmlns:a16="http://schemas.microsoft.com/office/drawing/2014/main" val="1491336282"/>
                    </a:ext>
                  </a:extLst>
                </a:gridCol>
                <a:gridCol w="1586430">
                  <a:extLst>
                    <a:ext uri="{9D8B030D-6E8A-4147-A177-3AD203B41FA5}">
                      <a16:colId xmlns:a16="http://schemas.microsoft.com/office/drawing/2014/main" val="4046803721"/>
                    </a:ext>
                  </a:extLst>
                </a:gridCol>
              </a:tblGrid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84120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9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63585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68566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78724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235546" y="1068636"/>
            <a:ext cx="3877937" cy="153645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13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2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218303"/>
              </p:ext>
            </p:extLst>
          </p:nvPr>
        </p:nvGraphicFramePr>
        <p:xfrm>
          <a:off x="6588085" y="2605088"/>
          <a:ext cx="3172860" cy="3657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6430">
                  <a:extLst>
                    <a:ext uri="{9D8B030D-6E8A-4147-A177-3AD203B41FA5}">
                      <a16:colId xmlns:a16="http://schemas.microsoft.com/office/drawing/2014/main" val="1491336282"/>
                    </a:ext>
                  </a:extLst>
                </a:gridCol>
                <a:gridCol w="1586430">
                  <a:extLst>
                    <a:ext uri="{9D8B030D-6E8A-4147-A177-3AD203B41FA5}">
                      <a16:colId xmlns:a16="http://schemas.microsoft.com/office/drawing/2014/main" val="4046803721"/>
                    </a:ext>
                  </a:extLst>
                </a:gridCol>
              </a:tblGrid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84120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9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63585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68566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78724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235546" y="1068636"/>
            <a:ext cx="3877937" cy="153645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14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8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538163"/>
              </p:ext>
            </p:extLst>
          </p:nvPr>
        </p:nvGraphicFramePr>
        <p:xfrm>
          <a:off x="6499951" y="3530505"/>
          <a:ext cx="3172860" cy="2743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6430">
                  <a:extLst>
                    <a:ext uri="{9D8B030D-6E8A-4147-A177-3AD203B41FA5}">
                      <a16:colId xmlns:a16="http://schemas.microsoft.com/office/drawing/2014/main" val="1491336282"/>
                    </a:ext>
                  </a:extLst>
                </a:gridCol>
                <a:gridCol w="1586430">
                  <a:extLst>
                    <a:ext uri="{9D8B030D-6E8A-4147-A177-3AD203B41FA5}">
                      <a16:colId xmlns:a16="http://schemas.microsoft.com/office/drawing/2014/main" val="4046803721"/>
                    </a:ext>
                  </a:extLst>
                </a:gridCol>
              </a:tblGrid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84120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9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63585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68566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147412" y="1994053"/>
            <a:ext cx="3877937" cy="153645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15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9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37723"/>
              </p:ext>
            </p:extLst>
          </p:nvPr>
        </p:nvGraphicFramePr>
        <p:xfrm>
          <a:off x="6588085" y="3519488"/>
          <a:ext cx="3172860" cy="2743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6430">
                  <a:extLst>
                    <a:ext uri="{9D8B030D-6E8A-4147-A177-3AD203B41FA5}">
                      <a16:colId xmlns:a16="http://schemas.microsoft.com/office/drawing/2014/main" val="1491336282"/>
                    </a:ext>
                  </a:extLst>
                </a:gridCol>
                <a:gridCol w="1586430">
                  <a:extLst>
                    <a:ext uri="{9D8B030D-6E8A-4147-A177-3AD203B41FA5}">
                      <a16:colId xmlns:a16="http://schemas.microsoft.com/office/drawing/2014/main" val="4046803721"/>
                    </a:ext>
                  </a:extLst>
                </a:gridCol>
              </a:tblGrid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84120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9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63585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68566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235546" y="1983036"/>
            <a:ext cx="3877937" cy="153645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16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875213"/>
              </p:ext>
            </p:extLst>
          </p:nvPr>
        </p:nvGraphicFramePr>
        <p:xfrm>
          <a:off x="6588085" y="4444905"/>
          <a:ext cx="3172860" cy="1828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6430">
                  <a:extLst>
                    <a:ext uri="{9D8B030D-6E8A-4147-A177-3AD203B41FA5}">
                      <a16:colId xmlns:a16="http://schemas.microsoft.com/office/drawing/2014/main" val="1491336282"/>
                    </a:ext>
                  </a:extLst>
                </a:gridCol>
                <a:gridCol w="1586430">
                  <a:extLst>
                    <a:ext uri="{9D8B030D-6E8A-4147-A177-3AD203B41FA5}">
                      <a16:colId xmlns:a16="http://schemas.microsoft.com/office/drawing/2014/main" val="4046803721"/>
                    </a:ext>
                  </a:extLst>
                </a:gridCol>
              </a:tblGrid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84120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9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63585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235546" y="2894481"/>
            <a:ext cx="3877937" cy="153645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17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4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96140"/>
              </p:ext>
            </p:extLst>
          </p:nvPr>
        </p:nvGraphicFramePr>
        <p:xfrm>
          <a:off x="6588085" y="4444905"/>
          <a:ext cx="3172860" cy="1828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6430">
                  <a:extLst>
                    <a:ext uri="{9D8B030D-6E8A-4147-A177-3AD203B41FA5}">
                      <a16:colId xmlns:a16="http://schemas.microsoft.com/office/drawing/2014/main" val="1491336282"/>
                    </a:ext>
                  </a:extLst>
                </a:gridCol>
                <a:gridCol w="1586430">
                  <a:extLst>
                    <a:ext uri="{9D8B030D-6E8A-4147-A177-3AD203B41FA5}">
                      <a16:colId xmlns:a16="http://schemas.microsoft.com/office/drawing/2014/main" val="4046803721"/>
                    </a:ext>
                  </a:extLst>
                </a:gridCol>
              </a:tblGrid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84120"/>
                  </a:ext>
                </a:extLst>
              </a:tr>
              <a:tr h="44870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9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9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63585"/>
                  </a:ext>
                </a:extLst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235546" y="2908453"/>
            <a:ext cx="3877937" cy="153645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18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3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84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Состав чисел от 11 до 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чисел от 11 до 20</dc:title>
  <dc:creator>Елена</dc:creator>
  <cp:lastModifiedBy>Елена</cp:lastModifiedBy>
  <cp:revision>3</cp:revision>
  <dcterms:created xsi:type="dcterms:W3CDTF">2017-02-25T16:05:12Z</dcterms:created>
  <dcterms:modified xsi:type="dcterms:W3CDTF">2017-02-25T16:12:15Z</dcterms:modified>
</cp:coreProperties>
</file>