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71" r:id="rId4"/>
    <p:sldId id="257" r:id="rId5"/>
    <p:sldId id="273" r:id="rId6"/>
    <p:sldId id="259" r:id="rId7"/>
    <p:sldId id="260" r:id="rId8"/>
    <p:sldId id="282" r:id="rId9"/>
    <p:sldId id="272" r:id="rId10"/>
    <p:sldId id="274" r:id="rId11"/>
    <p:sldId id="275" r:id="rId12"/>
    <p:sldId id="276" r:id="rId13"/>
    <p:sldId id="277" r:id="rId14"/>
    <p:sldId id="264" r:id="rId15"/>
    <p:sldId id="265" r:id="rId16"/>
    <p:sldId id="278" r:id="rId17"/>
    <p:sldId id="266" r:id="rId18"/>
    <p:sldId id="283" r:id="rId19"/>
    <p:sldId id="279" r:id="rId20"/>
    <p:sldId id="267" r:id="rId21"/>
    <p:sldId id="280" r:id="rId22"/>
    <p:sldId id="268" r:id="rId23"/>
    <p:sldId id="281" r:id="rId24"/>
    <p:sldId id="269" r:id="rId25"/>
    <p:sldId id="284" r:id="rId26"/>
    <p:sldId id="26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08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AE330-F579-44B6-A8EE-6A6982E537F5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FB16E-8855-4536-BB92-FE2E4F18E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6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B16E-8855-4536-BB92-FE2E4F18E1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B16E-8855-4536-BB92-FE2E4F18E1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3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B16E-8855-4536-BB92-FE2E4F18E17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B16E-8855-4536-BB92-FE2E4F18E17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6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B16E-8855-4536-BB92-FE2E4F18E17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8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040-8014-4688-BBB2-3BE19F45071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EF8A-E270-4053-8F17-1A2D25873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1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040-8014-4688-BBB2-3BE19F45071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EF8A-E270-4053-8F17-1A2D25873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9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040-8014-4688-BBB2-3BE19F45071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EF8A-E270-4053-8F17-1A2D25873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6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040-8014-4688-BBB2-3BE19F45071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EF8A-E270-4053-8F17-1A2D25873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5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040-8014-4688-BBB2-3BE19F45071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EF8A-E270-4053-8F17-1A2D25873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3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040-8014-4688-BBB2-3BE19F45071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EF8A-E270-4053-8F17-1A2D25873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0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040-8014-4688-BBB2-3BE19F45071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EF8A-E270-4053-8F17-1A2D25873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3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040-8014-4688-BBB2-3BE19F45071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EF8A-E270-4053-8F17-1A2D25873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4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040-8014-4688-BBB2-3BE19F45071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EF8A-E270-4053-8F17-1A2D25873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7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040-8014-4688-BBB2-3BE19F45071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EF8A-E270-4053-8F17-1A2D25873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6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040-8014-4688-BBB2-3BE19F45071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EF8A-E270-4053-8F17-1A2D25873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04040-8014-4688-BBB2-3BE19F45071F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EF8A-E270-4053-8F17-1A2D25873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0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slide" Target="slide2.xml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23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26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g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28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5.gif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gif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5.gif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housewife.ilyichevsk.net/site/skazki/46.jpg" TargetMode="External"/><Relationship Id="rId13" Type="http://schemas.openxmlformats.org/officeDocument/2006/relationships/hyperlink" Target="http://allday.ru/" TargetMode="External"/><Relationship Id="rId3" Type="http://schemas.openxmlformats.org/officeDocument/2006/relationships/hyperlink" Target="http://ljplus.ru/img4/b/a/bayka2007/a279.jpg" TargetMode="External"/><Relationship Id="rId7" Type="http://schemas.openxmlformats.org/officeDocument/2006/relationships/hyperlink" Target="http://img0.liveinternet.ru/images/attach/c/0/52/445/52445749_483.jpg" TargetMode="External"/><Relationship Id="rId12" Type="http://schemas.openxmlformats.org/officeDocument/2006/relationships/hyperlink" Target="http://1.bp.blogspot.com/-3OBEBNhqJOM/UaahFTB5VkI/AAAAAAAAKZY/RJXWlfNHh-o/s400/e_rachyov_murzilka_1954_3_lisichka_so_skalochkoy.JPG" TargetMode="External"/><Relationship Id="rId2" Type="http://schemas.openxmlformats.org/officeDocument/2006/relationships/hyperlink" Target="http://www.vashi-skazki.ru/up_images/catalog_imgs/thumbs_300/132731674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.allday.ru/e0/d3/4d/1294068644_44.jpg" TargetMode="External"/><Relationship Id="rId11" Type="http://schemas.openxmlformats.org/officeDocument/2006/relationships/hyperlink" Target="http://kozeburg.narod.ru/postcard54.jpg" TargetMode="External"/><Relationship Id="rId5" Type="http://schemas.openxmlformats.org/officeDocument/2006/relationships/hyperlink" Target="http://rasskajem.ru/wp-content/uploads/2012/07/Lisichka-sestrichka-i-seryiy-volk10.png" TargetMode="External"/><Relationship Id="rId15" Type="http://schemas.openxmlformats.org/officeDocument/2006/relationships/slide" Target="slide2.xml"/><Relationship Id="rId10" Type="http://schemas.openxmlformats.org/officeDocument/2006/relationships/hyperlink" Target="http://ic.pics.livejournal.com/sovietdetstvo/31076964/622039/622039_original.jpg" TargetMode="External"/><Relationship Id="rId4" Type="http://schemas.openxmlformats.org/officeDocument/2006/relationships/hyperlink" Target="http://img.lady.ru/images/assets/site/2009/01/career/repka.jpg" TargetMode="External"/><Relationship Id="rId9" Type="http://schemas.openxmlformats.org/officeDocument/2006/relationships/hyperlink" Target="http://a5.mzstatic.com/us/r1000/111/Purple/v4/e7/88/85/e7888517-4459-3625-cfb9-83b43777b25e/dITJOlRgatlm7NGGxoKGYM-temp-upload.hgjzlcib.1024x1024-65.jpg" TargetMode="External"/><Relationship Id="rId14" Type="http://schemas.openxmlformats.org/officeDocument/2006/relationships/hyperlink" Target="http://www.raskraska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2.jpe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262445" y="-196972"/>
            <a:ext cx="9514965" cy="7240157"/>
            <a:chOff x="-34007" y="-41400"/>
            <a:chExt cx="9152979" cy="67675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2" descr="http://ljplus.ru/img4/b/a/bayka2007/a27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5" y="2720427"/>
              <a:ext cx="661821" cy="891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housewife.ilyichevsk.net/site/skazki/4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5" y="1741758"/>
              <a:ext cx="611734" cy="83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6869" y="6060521"/>
              <a:ext cx="1338885" cy="64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 descr="http://housewife.ilyichevsk.net/site/skazki/4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8223"/>
              <a:ext cx="662574" cy="90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i.allday.ru/e0/d3/4d/1294068644_4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2" y="5025336"/>
              <a:ext cx="642602" cy="932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610180" y="6059275"/>
              <a:ext cx="1338274" cy="648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 descr="http://img.lady.ru/images/assets/site/2009/01/career/repk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79" y="6038081"/>
              <a:ext cx="1278477" cy="688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ic.pics.livejournal.com/sovietdetstvo/31076964/622039/622039_original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031" y="6005065"/>
              <a:ext cx="1113942" cy="70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img0.liveinternet.ru/images/attach/c/0/52/445/52445749_483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689" y="6086573"/>
              <a:ext cx="863369" cy="609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ic.pics.livejournal.com/sovietdetstvo/31076964/622039/622039_original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295" y="6058576"/>
              <a:ext cx="1040528" cy="656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img.lady.ru/images/assets/site/2009/01/career/repk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826" y="6074639"/>
              <a:ext cx="1205028" cy="648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i.allday.ru/e0/d3/4d/1294068644_4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8206" y="4885953"/>
              <a:ext cx="642602" cy="932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764404" y="107103"/>
              <a:ext cx="1354568" cy="656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 descr="http://i.allday.ru/e0/d3/4d/1294068644_44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8030" y="879180"/>
              <a:ext cx="584390" cy="848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ljplus.ru/img4/b/a/bayka2007/a27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8058" y="2819124"/>
              <a:ext cx="661821" cy="891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://housewife.ilyichevsk.net/site/skazki/4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8898" y="1840455"/>
              <a:ext cx="611734" cy="83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://housewife.ilyichevsk.net/site/skazki/4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8058" y="3876920"/>
              <a:ext cx="662574" cy="90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://img.lady.ru/images/assets/site/2009/01/career/repka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997" y="32141"/>
              <a:ext cx="1299933" cy="69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ic.pics.livejournal.com/sovietdetstvo/31076964/622039/622039_original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949" y="-18959"/>
              <a:ext cx="1113942" cy="70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://ic.pics.livejournal.com/sovietdetstvo/31076964/622039/622039_original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730" y="14057"/>
              <a:ext cx="1183682" cy="746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://i.allday.ru/e0/d3/4d/1294068644_44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62" y="730098"/>
              <a:ext cx="584390" cy="848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http://img.lady.ru/images/assets/site/2009/01/career/repk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998" y="1453"/>
              <a:ext cx="1278477" cy="688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78340" y="40686"/>
              <a:ext cx="1338885" cy="64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34007" y="6017669"/>
              <a:ext cx="1338885" cy="64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583042" y="6016422"/>
              <a:ext cx="1338274" cy="648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 descr="http://img.lady.ru/images/assets/site/2009/01/career/repk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742" y="5995228"/>
              <a:ext cx="1278477" cy="688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http://ic.pics.livejournal.com/sovietdetstvo/31076964/622039/622039_original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893" y="5962212"/>
              <a:ext cx="1113942" cy="70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http://img0.liveinternet.ru/images/attach/c/0/52/445/52445749_483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551" y="6043720"/>
              <a:ext cx="863369" cy="609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http://ic.pics.livejournal.com/sovietdetstvo/31076964/622039/622039_original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157" y="6015724"/>
              <a:ext cx="1040528" cy="656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http://img.lady.ru/images/assets/site/2009/01/career/repk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688" y="6031786"/>
              <a:ext cx="1205028" cy="648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http://i.allday.ru/e0/d3/4d/1294068644_4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068" y="4843100"/>
              <a:ext cx="642602" cy="932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737266" y="64251"/>
              <a:ext cx="1354568" cy="656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2" descr="http://i.allday.ru/e0/d3/4d/1294068644_44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892" y="836328"/>
              <a:ext cx="584390" cy="848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http://ljplus.ru/img4/b/a/bayka2007/a27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0920" y="2776272"/>
              <a:ext cx="661821" cy="891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http://housewife.ilyichevsk.net/site/skazki/4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761" y="1797603"/>
              <a:ext cx="611734" cy="83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http://housewife.ilyichevsk.net/site/skazki/4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0920" y="3834068"/>
              <a:ext cx="662574" cy="90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http://img.lady.ru/images/assets/site/2009/01/career/repka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859" y="-10712"/>
              <a:ext cx="1299933" cy="69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http://ic.pics.livejournal.com/sovietdetstvo/31076964/622039/622039_original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593" y="-28796"/>
              <a:ext cx="1183682" cy="746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http://img.lady.ru/images/assets/site/2009/01/career/repk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860" y="-41400"/>
              <a:ext cx="1278477" cy="688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51202" y="-2167"/>
              <a:ext cx="1338885" cy="64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68" y="1403334"/>
            <a:ext cx="1941136" cy="51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83666" y="3875564"/>
            <a:ext cx="39766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Автор </a:t>
            </a:r>
          </a:p>
          <a:p>
            <a:r>
              <a:rPr lang="ru-RU" sz="2400" dirty="0" smtClean="0">
                <a:latin typeface="Times New Roman" pitchFamily="18" charset="0"/>
              </a:rPr>
              <a:t>учитель </a:t>
            </a:r>
            <a:r>
              <a:rPr lang="ru-RU" sz="2400" dirty="0">
                <a:latin typeface="Times New Roman" pitchFamily="18" charset="0"/>
              </a:rPr>
              <a:t>начальных классов </a:t>
            </a:r>
            <a:endParaRPr lang="ru-RU" sz="2400" dirty="0" smtClean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МБОУ лицея «Технический»</a:t>
            </a:r>
          </a:p>
          <a:p>
            <a:r>
              <a:rPr lang="ru-RU" sz="2400" b="1" dirty="0" err="1" smtClean="0">
                <a:latin typeface="Times New Roman" pitchFamily="18" charset="0"/>
              </a:rPr>
              <a:t>Обидина</a:t>
            </a:r>
            <a:r>
              <a:rPr lang="ru-RU" sz="2400" b="1" dirty="0" smtClean="0">
                <a:latin typeface="Times New Roman" pitchFamily="18" charset="0"/>
              </a:rPr>
              <a:t> Яна </a:t>
            </a:r>
            <a:r>
              <a:rPr lang="ru-RU" sz="2400" b="1" dirty="0">
                <a:latin typeface="Times New Roman" pitchFamily="18" charset="0"/>
              </a:rPr>
              <a:t>Алексеевна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4034" y="1695459"/>
            <a:ext cx="7848872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Интерактивный</a:t>
            </a:r>
            <a:endParaRPr lang="ru-RU" sz="1200" cap="none" spc="50" dirty="0" smtClean="0">
              <a:ln w="11430"/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</a:p>
          <a:p>
            <a:pPr algn="ctr"/>
            <a:r>
              <a:rPr lang="ru-RU" sz="4400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«Наши любимые сказки»</a:t>
            </a:r>
            <a:endParaRPr lang="ru-RU" sz="4400" cap="none" spc="50" dirty="0">
              <a:ln w="11430"/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80528" y="725795"/>
            <a:ext cx="9577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интерактивных презентаций 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«Интерактивная мозаика»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Прямоугольник 58">
            <a:hlinkClick r:id="rId17" action="ppaction://hlinksldjump"/>
          </p:cNvPr>
          <p:cNvSpPr/>
          <p:nvPr/>
        </p:nvSpPr>
        <p:spPr>
          <a:xfrm>
            <a:off x="3703495" y="5602134"/>
            <a:ext cx="17626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игру</a:t>
            </a:r>
            <a:endParaRPr lang="ru-RU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pedsovet.su/_pu/53/8628210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52" y="-53167"/>
            <a:ext cx="1303301" cy="79809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http://rasskajem.ru/wp-content/uploads/2012/07/Lisichka-sestrichka-i-seryiy-volk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63" y="2780429"/>
            <a:ext cx="4703507" cy="352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1463581" y="980728"/>
            <a:ext cx="1008063" cy="1152525"/>
          </a:xfrm>
          <a:prstGeom prst="ellipse">
            <a:avLst/>
          </a:prstGeom>
          <a:gradFill>
            <a:gsLst>
              <a:gs pos="0">
                <a:srgbClr val="DDEBCF"/>
              </a:gs>
              <a:gs pos="15000">
                <a:srgbClr val="9CB86E"/>
              </a:gs>
              <a:gs pos="100000">
                <a:srgbClr val="156B13"/>
              </a:gs>
            </a:gsLst>
            <a:lin ang="135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6702331" y="1052736"/>
            <a:ext cx="1008063" cy="1079500"/>
          </a:xfrm>
          <a:prstGeom prst="ellipse">
            <a:avLst/>
          </a:prstGeom>
          <a:gradFill>
            <a:gsLst>
              <a:gs pos="0">
                <a:srgbClr val="DDEBCF"/>
              </a:gs>
              <a:gs pos="15000">
                <a:srgbClr val="9CB86E"/>
              </a:gs>
              <a:gs pos="100000">
                <a:srgbClr val="156B13"/>
              </a:gs>
            </a:gsLst>
            <a:lin ang="135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097879" y="1052736"/>
            <a:ext cx="1008063" cy="1079500"/>
          </a:xfrm>
          <a:prstGeom prst="ellipse">
            <a:avLst/>
          </a:prstGeom>
          <a:gradFill>
            <a:gsLst>
              <a:gs pos="0">
                <a:srgbClr val="DDEBCF"/>
              </a:gs>
              <a:gs pos="15000">
                <a:srgbClr val="9CB86E"/>
              </a:gs>
              <a:gs pos="100000">
                <a:srgbClr val="156B13"/>
              </a:gs>
            </a:gsLst>
            <a:lin ang="135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pic>
        <p:nvPicPr>
          <p:cNvPr id="10" name="Picture 6" descr="незнайка3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" y="4262299"/>
            <a:ext cx="1441774" cy="204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3432" y="2121379"/>
            <a:ext cx="1585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Волк и лиса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9097" y="2133253"/>
            <a:ext cx="1892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Зимняя сказка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678" y="2121379"/>
            <a:ext cx="372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Лисичка – сестричка и волк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54705" y="6294374"/>
            <a:ext cx="395536" cy="332656"/>
          </a:xfrm>
          <a:prstGeom prst="actionButtonForwardNext">
            <a:avLst/>
          </a:prstGeom>
          <a:noFill/>
          <a:ln>
            <a:solidFill>
              <a:schemeClr val="bg2">
                <a:lumMod val="2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7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2195736" y="1148491"/>
            <a:ext cx="4608512" cy="8009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ответов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http://i.allday.ru/e0/d3/4d/1294068644_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65" y="2492896"/>
            <a:ext cx="2887670" cy="36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http://i.allday.ru/e0/d3/4d/1294068644_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2" y="1592818"/>
            <a:ext cx="3085863" cy="3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Маша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7051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067944" y="1592818"/>
            <a:ext cx="1008062" cy="1079500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 w="47625" cmpd="dbl">
            <a:solidFill>
              <a:schemeClr val="accent3">
                <a:lumMod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67944" y="2889250"/>
            <a:ext cx="1008062" cy="10795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ln w="44450" cmpd="dbl">
            <a:solidFill>
              <a:schemeClr val="accent3">
                <a:lumMod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067994" y="4213485"/>
            <a:ext cx="1008062" cy="10795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ln w="44450" cmpd="dbl">
            <a:solidFill>
              <a:schemeClr val="accent3">
                <a:lumMod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94039" y="1901735"/>
            <a:ext cx="2489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Маша и медведь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7602" y="4535866"/>
            <a:ext cx="1923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медведя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7602" y="2825118"/>
            <a:ext cx="3366632" cy="121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Сказка о медведе,  которого дружба спасла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748464" y="6515091"/>
            <a:ext cx="395536" cy="332656"/>
          </a:xfrm>
          <a:prstGeom prst="actionButtonForwardNext">
            <a:avLst/>
          </a:prstGeom>
          <a:noFill/>
          <a:ln>
            <a:solidFill>
              <a:schemeClr val="bg2">
                <a:lumMod val="10000"/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7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ичего-то ты, мишка не знаеш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ичего-то ты, мишка не знаеш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от это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2221693" y="1291402"/>
            <a:ext cx="4608512" cy="8009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ответов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http://img0.liveinternet.ru/images/attach/c/0/52/445/52445749_4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23" y="2450034"/>
            <a:ext cx="530585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0.liveinternet.ru/images/attach/c/0/52/445/52445749_4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309" y="3527031"/>
            <a:ext cx="4255378" cy="30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4754" y="54868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463581" y="1340768"/>
            <a:ext cx="1008063" cy="1152525"/>
          </a:xfrm>
          <a:prstGeom prst="ellipse">
            <a:avLst/>
          </a:prstGeom>
          <a:gradFill>
            <a:gsLst>
              <a:gs pos="0">
                <a:srgbClr val="DDEBCF"/>
              </a:gs>
              <a:gs pos="15000">
                <a:srgbClr val="9CB86E"/>
              </a:gs>
              <a:gs pos="100000">
                <a:srgbClr val="156B13"/>
              </a:gs>
            </a:gsLst>
            <a:lin ang="135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4067967" y="1503359"/>
            <a:ext cx="1008063" cy="1079500"/>
          </a:xfrm>
          <a:prstGeom prst="ellipse">
            <a:avLst/>
          </a:prstGeom>
          <a:gradFill>
            <a:gsLst>
              <a:gs pos="0">
                <a:srgbClr val="DDEBCF"/>
              </a:gs>
              <a:gs pos="15000">
                <a:srgbClr val="9CB86E"/>
              </a:gs>
              <a:gs pos="100000">
                <a:srgbClr val="156B13"/>
              </a:gs>
            </a:gsLst>
            <a:lin ang="135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543119" y="1506108"/>
            <a:ext cx="1008063" cy="1079500"/>
          </a:xfrm>
          <a:prstGeom prst="ellipse">
            <a:avLst/>
          </a:prstGeom>
          <a:gradFill>
            <a:gsLst>
              <a:gs pos="0">
                <a:srgbClr val="DDEBCF"/>
              </a:gs>
              <a:gs pos="15000">
                <a:srgbClr val="9CB86E"/>
              </a:gs>
              <a:gs pos="100000">
                <a:srgbClr val="156B13"/>
              </a:gs>
            </a:gsLst>
            <a:lin ang="135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6" descr="незнайка3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" y="3505159"/>
            <a:ext cx="1975377" cy="280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4365" y="2795057"/>
            <a:ext cx="247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Емеля и щука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7297" y="2685562"/>
            <a:ext cx="223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щучьему веленью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9406" y="2641169"/>
            <a:ext cx="3108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Сестрица Алёнушка и братец Иванушка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54705" y="6294374"/>
            <a:ext cx="395536" cy="332656"/>
          </a:xfrm>
          <a:prstGeom prst="actionButtonForwardNext">
            <a:avLst/>
          </a:prstGeom>
          <a:noFill/>
          <a:ln>
            <a:solidFill>
              <a:schemeClr val="bg2">
                <a:lumMod val="2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7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housewife.ilyichevsk.net/site/skazki/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18" y="2204864"/>
            <a:ext cx="3120963" cy="42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2282732" y="1111970"/>
            <a:ext cx="4608512" cy="8009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ответов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4" descr="http://housewife.ilyichevsk.net/site/skazki/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32461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6" descr="Безимени-1нл копия"/>
          <p:cNvSpPr>
            <a:spLocks noChangeArrowheads="1"/>
          </p:cNvSpPr>
          <p:nvPr/>
        </p:nvSpPr>
        <p:spPr bwMode="auto">
          <a:xfrm>
            <a:off x="4067969" y="2925564"/>
            <a:ext cx="1008062" cy="10795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44450" cap="rnd" cmpd="dbl"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  <a:endParaRPr lang="ru-RU" sz="40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Oval 7" descr="Безимени-1нл копия"/>
          <p:cNvSpPr>
            <a:spLocks noChangeArrowheads="1"/>
          </p:cNvSpPr>
          <p:nvPr/>
        </p:nvSpPr>
        <p:spPr bwMode="auto">
          <a:xfrm>
            <a:off x="4067944" y="1484784"/>
            <a:ext cx="1008062" cy="1081087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44450" cmpd="dbl"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40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Oval 8" descr="Безимени-1нл копия"/>
          <p:cNvSpPr>
            <a:spLocks noChangeArrowheads="1"/>
          </p:cNvSpPr>
          <p:nvPr/>
        </p:nvSpPr>
        <p:spPr bwMode="auto">
          <a:xfrm>
            <a:off x="4067969" y="4417280"/>
            <a:ext cx="1008062" cy="1081087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44450" cmpd="dbl"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pic>
        <p:nvPicPr>
          <p:cNvPr id="11" name="Picture 9" descr="71-raskraska-копия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62" y="4043074"/>
            <a:ext cx="1749338" cy="230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76031" y="1763717"/>
            <a:ext cx="3830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Лисичка со скалочкой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8431" y="3203704"/>
            <a:ext cx="278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Лиса и журавль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1821" y="4696213"/>
            <a:ext cx="216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Лиса и волк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54705" y="6294374"/>
            <a:ext cx="395536" cy="332656"/>
          </a:xfrm>
          <a:prstGeom prst="actionButtonForwardNext">
            <a:avLst/>
          </a:prstGeom>
          <a:noFill/>
          <a:ln>
            <a:solidFill>
              <a:schemeClr val="bg2">
                <a:lumMod val="2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6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31" y="2130270"/>
            <a:ext cx="6251903" cy="396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Овал 12">
            <a:hlinkClick r:id="rId3" action="ppaction://hlinksldjump"/>
          </p:cNvPr>
          <p:cNvSpPr/>
          <p:nvPr/>
        </p:nvSpPr>
        <p:spPr>
          <a:xfrm>
            <a:off x="2282732" y="1111970"/>
            <a:ext cx="4608512" cy="8009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ответов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61" y="3429000"/>
            <a:ext cx="4388878" cy="278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463581" y="1340768"/>
            <a:ext cx="1008063" cy="1152525"/>
          </a:xfrm>
          <a:prstGeom prst="ellipse">
            <a:avLst/>
          </a:prstGeom>
          <a:gradFill>
            <a:gsLst>
              <a:gs pos="0">
                <a:srgbClr val="DDEBCF"/>
              </a:gs>
              <a:gs pos="15000">
                <a:srgbClr val="9CB86E"/>
              </a:gs>
              <a:gs pos="100000">
                <a:srgbClr val="156B13"/>
              </a:gs>
            </a:gsLst>
            <a:lin ang="135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6702331" y="1413793"/>
            <a:ext cx="1008063" cy="1079500"/>
          </a:xfrm>
          <a:prstGeom prst="ellipse">
            <a:avLst/>
          </a:prstGeom>
          <a:gradFill>
            <a:gsLst>
              <a:gs pos="0">
                <a:srgbClr val="DDEBCF"/>
              </a:gs>
              <a:gs pos="15000">
                <a:srgbClr val="9CB86E"/>
              </a:gs>
              <a:gs pos="100000">
                <a:srgbClr val="156B13"/>
              </a:gs>
            </a:gsLst>
            <a:lin ang="135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097879" y="1413793"/>
            <a:ext cx="1008063" cy="1079500"/>
          </a:xfrm>
          <a:prstGeom prst="ellipse">
            <a:avLst/>
          </a:prstGeom>
          <a:gradFill>
            <a:gsLst>
              <a:gs pos="0">
                <a:srgbClr val="DDEBCF"/>
              </a:gs>
              <a:gs pos="15000">
                <a:srgbClr val="9CB86E"/>
              </a:gs>
              <a:gs pos="100000">
                <a:srgbClr val="156B13"/>
              </a:gs>
            </a:gsLst>
            <a:lin ang="135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pic>
        <p:nvPicPr>
          <p:cNvPr id="10" name="Picture 6" descr="незнайка3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" y="3451511"/>
            <a:ext cx="2013186" cy="285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1039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90422" y="2609452"/>
            <a:ext cx="216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Лиса и волк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6033" y="2636912"/>
            <a:ext cx="209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Заяц и лиса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6309" y="2542705"/>
            <a:ext cx="2020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избушка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54705" y="6294374"/>
            <a:ext cx="395536" cy="332656"/>
          </a:xfrm>
          <a:prstGeom prst="actionButtonForwardNext">
            <a:avLst/>
          </a:prstGeom>
          <a:noFill/>
          <a:ln>
            <a:solidFill>
              <a:schemeClr val="bg2">
                <a:lumMod val="2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7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2228953" y="1111970"/>
            <a:ext cx="4608512" cy="8009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ответов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http://ic.pics.livejournal.com/sovietdetstvo/31076964/622039/622039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20" y="2243164"/>
            <a:ext cx="5492977" cy="399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7620" y="188640"/>
            <a:ext cx="5698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игрой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24787" y="1518258"/>
            <a:ext cx="2736304" cy="8009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ответов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 flipH="1">
            <a:off x="1979712" y="2636912"/>
            <a:ext cx="588188" cy="504453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 w="41275" cmpd="dbl">
            <a:solidFill>
              <a:schemeClr val="tx2">
                <a:lumMod val="75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Управляющая кнопка: домой 10">
            <a:hlinkClick r:id="" action="ppaction://noaction" highlightClick="1"/>
          </p:cNvPr>
          <p:cNvSpPr/>
          <p:nvPr/>
        </p:nvSpPr>
        <p:spPr>
          <a:xfrm>
            <a:off x="2051720" y="3573016"/>
            <a:ext cx="515742" cy="648072"/>
          </a:xfrm>
          <a:prstGeom prst="actionButtonHom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noaction" highlightClick="1"/>
          </p:cNvPr>
          <p:cNvSpPr/>
          <p:nvPr/>
        </p:nvSpPr>
        <p:spPr>
          <a:xfrm>
            <a:off x="2076038" y="4509120"/>
            <a:ext cx="491862" cy="504056"/>
          </a:xfrm>
          <a:prstGeom prst="actionButtonForwardNex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2" action="ppaction://hlinksldjump"/>
          </p:cNvPr>
          <p:cNvSpPr/>
          <p:nvPr/>
        </p:nvSpPr>
        <p:spPr>
          <a:xfrm>
            <a:off x="3673434" y="6093296"/>
            <a:ext cx="17626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Начать игру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1521463" y="5229200"/>
            <a:ext cx="16103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1714864"/>
            <a:ext cx="435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помощью это кнопки перейди к ответам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7" y="2502014"/>
            <a:ext cx="4824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Такие кнопки помогут выбрать вариант ответа, а сказочные герои подскажут выбран верный или ошибочный ответ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9009" y="3739583"/>
            <a:ext cx="482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Переход к управлению игрой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843808" y="4576482"/>
            <a:ext cx="482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Переход на новую страницу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7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c.pics.livejournal.com/sovietdetstvo/31076964/622039/622039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61" y="2594232"/>
            <a:ext cx="5482043" cy="398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Маша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7051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187674" y="926159"/>
            <a:ext cx="1008062" cy="1079500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 w="47625" cmpd="dbl">
            <a:solidFill>
              <a:schemeClr val="accent3">
                <a:lumMod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67969" y="893038"/>
            <a:ext cx="1008062" cy="10795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ln w="44450" cmpd="dbl">
            <a:solidFill>
              <a:schemeClr val="accent3">
                <a:lumMod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783388" y="926159"/>
            <a:ext cx="1008062" cy="10795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ln w="44450" cmpd="dbl">
            <a:solidFill>
              <a:schemeClr val="accent3">
                <a:lumMod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5544" y="2132567"/>
            <a:ext cx="2489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Маша и медведь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031" y="2005659"/>
            <a:ext cx="1923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медведя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8456" y="1920590"/>
            <a:ext cx="3627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Сказка о медведе,  которого дружба спасла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640960" y="6453336"/>
            <a:ext cx="395536" cy="332656"/>
          </a:xfrm>
          <a:prstGeom prst="actionButtonForwardNext">
            <a:avLst/>
          </a:prstGeom>
          <a:noFill/>
          <a:ln>
            <a:solidFill>
              <a:schemeClr val="bg2">
                <a:lumMod val="1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6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ичего-то ты, мишка не знаеш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ичего-то ты, мишка не знаеш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от это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2204241" y="1111970"/>
            <a:ext cx="4608512" cy="8009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ответов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http://kozeburg.narod.ru/postcard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08" y="2276873"/>
            <a:ext cx="5543178" cy="41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ozeburg.narod.ru/postcard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787372"/>
            <a:ext cx="4762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Oval 6" descr="Безимени-1нл копия"/>
          <p:cNvSpPr>
            <a:spLocks noChangeArrowheads="1"/>
          </p:cNvSpPr>
          <p:nvPr/>
        </p:nvSpPr>
        <p:spPr bwMode="auto">
          <a:xfrm>
            <a:off x="4067969" y="973728"/>
            <a:ext cx="1008062" cy="10795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44450" cap="rnd" cmpd="dbl"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  <a:endParaRPr lang="ru-RU" sz="40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Oval 7" descr="Безимени-1нл копия"/>
          <p:cNvSpPr>
            <a:spLocks noChangeArrowheads="1"/>
          </p:cNvSpPr>
          <p:nvPr/>
        </p:nvSpPr>
        <p:spPr bwMode="auto">
          <a:xfrm>
            <a:off x="1182688" y="973903"/>
            <a:ext cx="1008062" cy="1081087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44450" cmpd="dbl"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40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Oval 8" descr="Безимени-1нл копия"/>
          <p:cNvSpPr>
            <a:spLocks noChangeArrowheads="1"/>
          </p:cNvSpPr>
          <p:nvPr/>
        </p:nvSpPr>
        <p:spPr bwMode="auto">
          <a:xfrm>
            <a:off x="6979571" y="973903"/>
            <a:ext cx="1008062" cy="1081087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44450" cmpd="dbl"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pic>
        <p:nvPicPr>
          <p:cNvPr id="16" name="Picture 9" descr="71-raskraska-копия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62" y="4043074"/>
            <a:ext cx="1749338" cy="230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30031" y="2005659"/>
            <a:ext cx="182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Коза и волк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1767" y="2054990"/>
            <a:ext cx="2314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Козлята и волк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3597" y="1916832"/>
            <a:ext cx="2170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Волк и семеро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козлят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454705" y="6294374"/>
            <a:ext cx="395536" cy="332656"/>
          </a:xfrm>
          <a:prstGeom prst="actionButtonForwardNext">
            <a:avLst/>
          </a:prstGeom>
          <a:noFill/>
          <a:ln>
            <a:solidFill>
              <a:schemeClr val="bg2">
                <a:lumMod val="2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6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2267744" y="1052736"/>
            <a:ext cx="4608512" cy="8009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ответов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66" y="2033736"/>
            <a:ext cx="39814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91" y="1219200"/>
            <a:ext cx="39814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Picture 7" descr="Маша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22" y="4293096"/>
            <a:ext cx="2242145" cy="236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323528" y="2662067"/>
            <a:ext cx="1008062" cy="1079500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 w="47625" cmpd="dbl">
            <a:solidFill>
              <a:schemeClr val="accent3">
                <a:lumMod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323578" y="1254057"/>
            <a:ext cx="1008062" cy="10795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ln w="44450" cmpd="dbl">
            <a:solidFill>
              <a:schemeClr val="accent3">
                <a:lumMod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323528" y="4077072"/>
            <a:ext cx="1008062" cy="10795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ln w="44450" cmpd="dbl">
            <a:solidFill>
              <a:schemeClr val="accent3">
                <a:lumMod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72683" y="2996952"/>
            <a:ext cx="331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Лисичка со скалочкой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1590" y="1585394"/>
            <a:ext cx="2684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Лисичка и уточка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1590" y="4410312"/>
            <a:ext cx="2944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избушка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748464" y="6505611"/>
            <a:ext cx="395536" cy="332656"/>
          </a:xfrm>
          <a:prstGeom prst="actionButtonForwardNext">
            <a:avLst/>
          </a:prstGeom>
          <a:noFill/>
          <a:ln>
            <a:solidFill>
              <a:schemeClr val="bg2">
                <a:lumMod val="10000"/>
                <a:alpha val="7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6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ичего-то ты, мишка не знаеш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ичего-то ты, мишка не знаеш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от это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Группа 115"/>
          <p:cNvGrpSpPr/>
          <p:nvPr/>
        </p:nvGrpSpPr>
        <p:grpSpPr>
          <a:xfrm>
            <a:off x="-262445" y="-133828"/>
            <a:ext cx="9514965" cy="7067145"/>
            <a:chOff x="-34007" y="-61812"/>
            <a:chExt cx="9152979" cy="6787946"/>
          </a:xfrm>
        </p:grpSpPr>
        <p:pic>
          <p:nvPicPr>
            <p:cNvPr id="5" name="Picture 2" descr="http://ljplus.ru/img4/b/a/bayka2007/a27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5" y="2720427"/>
              <a:ext cx="661821" cy="891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housewife.ilyichevsk.net/site/skazki/4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5" y="1741758"/>
              <a:ext cx="611734" cy="83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6869" y="6060521"/>
              <a:ext cx="1338885" cy="64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4" descr="http://housewife.ilyichevsk.net/site/skazki/4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8223"/>
              <a:ext cx="662574" cy="90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http://i.allday.ru/e0/d3/4d/1294068644_4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2" y="5025336"/>
              <a:ext cx="642602" cy="932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610180" y="6059275"/>
              <a:ext cx="1338274" cy="648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" name="Picture 2" descr="http://img.lady.ru/images/assets/site/2009/01/career/repk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79" y="6038081"/>
              <a:ext cx="1278477" cy="688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http://ic.pics.livejournal.com/sovietdetstvo/31076964/622039/622039_origina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031" y="6005065"/>
              <a:ext cx="1113942" cy="70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http://img0.liveinternet.ru/images/attach/c/0/52/445/52445749_48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689" y="6086573"/>
              <a:ext cx="863369" cy="609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" descr="http://ic.pics.livejournal.com/sovietdetstvo/31076964/622039/622039_original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295" y="6058576"/>
              <a:ext cx="1040528" cy="656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" descr="http://img.lady.ru/images/assets/site/2009/01/career/repk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826" y="6074639"/>
              <a:ext cx="1205028" cy="648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http://i.allday.ru/e0/d3/4d/1294068644_4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8206" y="4885953"/>
              <a:ext cx="642602" cy="932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764404" y="107103"/>
              <a:ext cx="1354568" cy="656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" name="Picture 2" descr="http://i.allday.ru/e0/d3/4d/1294068644_44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8030" y="879180"/>
              <a:ext cx="584390" cy="848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http://ljplus.ru/img4/b/a/bayka2007/a27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8058" y="2819124"/>
              <a:ext cx="661821" cy="891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4" descr="http://housewife.ilyichevsk.net/site/skazki/4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8898" y="1840455"/>
              <a:ext cx="611734" cy="83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4" descr="http://housewife.ilyichevsk.net/site/skazki/4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8058" y="3876920"/>
              <a:ext cx="662574" cy="90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http://img.lady.ru/images/assets/site/2009/01/career/repka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997" y="32141"/>
              <a:ext cx="1299933" cy="69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" descr="http://ic.pics.livejournal.com/sovietdetstvo/31076964/622039/622039_origina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949" y="-18959"/>
              <a:ext cx="1113942" cy="70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http://img0.liveinternet.ru/images/attach/c/0/52/445/52445749_483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41" y="14057"/>
              <a:ext cx="991337" cy="69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http://ic.pics.livejournal.com/sovietdetstvo/31076964/622039/622039_original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730" y="14057"/>
              <a:ext cx="1183682" cy="746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http://i.allday.ru/e0/d3/4d/1294068644_44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62" y="730098"/>
              <a:ext cx="584390" cy="848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http://img.lady.ru/images/assets/site/2009/01/career/repk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998" y="1453"/>
              <a:ext cx="1278477" cy="688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78340" y="40686"/>
              <a:ext cx="1338885" cy="64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34007" y="6017669"/>
              <a:ext cx="1338885" cy="64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583042" y="6016422"/>
              <a:ext cx="1338274" cy="648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 descr="http://img.lady.ru/images/assets/site/2009/01/career/repk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742" y="5995228"/>
              <a:ext cx="1278477" cy="688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ic.pics.livejournal.com/sovietdetstvo/31076964/622039/622039_origina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893" y="5962212"/>
              <a:ext cx="1113942" cy="70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img0.liveinternet.ru/images/attach/c/0/52/445/52445749_48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551" y="6043720"/>
              <a:ext cx="863369" cy="609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://ic.pics.livejournal.com/sovietdetstvo/31076964/622039/622039_original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157" y="6015724"/>
              <a:ext cx="1040528" cy="656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://img.lady.ru/images/assets/site/2009/01/career/repk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688" y="6031786"/>
              <a:ext cx="1205028" cy="648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i.allday.ru/e0/d3/4d/1294068644_4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068" y="4843100"/>
              <a:ext cx="642602" cy="932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737266" y="64251"/>
              <a:ext cx="1354568" cy="656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2" descr="http://i.allday.ru/e0/d3/4d/1294068644_44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892" y="836328"/>
              <a:ext cx="584390" cy="848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://ljplus.ru/img4/b/a/bayka2007/a27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0920" y="2776272"/>
              <a:ext cx="661821" cy="891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://housewife.ilyichevsk.net/site/skazki/4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761" y="1797603"/>
              <a:ext cx="611734" cy="83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http://housewife.ilyichevsk.net/site/skazki/4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0920" y="3834068"/>
              <a:ext cx="662574" cy="90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img.lady.ru/images/assets/site/2009/01/career/repka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859" y="-10712"/>
              <a:ext cx="1299933" cy="69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ic.pics.livejournal.com/sovietdetstvo/31076964/622039/622039_origina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812" y="-61812"/>
              <a:ext cx="1113942" cy="70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img0.liveinternet.ru/images/attach/c/0/52/445/52445749_483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004" y="-28796"/>
              <a:ext cx="991337" cy="69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http://ic.pics.livejournal.com/sovietdetstvo/31076964/622039/622039_original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593" y="-28796"/>
              <a:ext cx="1183682" cy="746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http://img.lady.ru/images/assets/site/2009/01/career/repk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860" y="-41400"/>
              <a:ext cx="1278477" cy="688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51202" y="-2167"/>
              <a:ext cx="1338885" cy="64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573777" y="1628800"/>
            <a:ext cx="59505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ты и проверил себя. Читай интересные сказки, выбирай познавательные книги.</a:t>
            </a:r>
          </a:p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Творческих успехов!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4344979" y="5655977"/>
            <a:ext cx="395536" cy="332656"/>
          </a:xfrm>
          <a:prstGeom prst="actionButtonForwardNext">
            <a:avLst/>
          </a:prstGeom>
          <a:noFill/>
          <a:ln>
            <a:solidFill>
              <a:schemeClr val="bg2">
                <a:lumMod val="10000"/>
                <a:alpha val="7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омой 47">
            <a:hlinkClick r:id="rId18" action="ppaction://hlinksldjump" highlightClick="1"/>
          </p:cNvPr>
          <p:cNvSpPr/>
          <p:nvPr/>
        </p:nvSpPr>
        <p:spPr>
          <a:xfrm>
            <a:off x="4368181" y="6330478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3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ru-RU" dirty="0" smtClean="0"/>
              <a:t>Интернет -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1200" dirty="0" smtClean="0"/>
          </a:p>
          <a:p>
            <a:r>
              <a:rPr lang="en-US" sz="1600" dirty="0" smtClean="0">
                <a:hlinkClick r:id="rId2"/>
              </a:rPr>
              <a:t>http://www.vashi-skazki.ru/up_images/catalog_imgs/thumbs_300/1327316747.jpg</a:t>
            </a:r>
            <a:r>
              <a:rPr lang="ru-RU" sz="1600" dirty="0" smtClean="0"/>
              <a:t> Гуси -лебеди</a:t>
            </a:r>
          </a:p>
          <a:p>
            <a:r>
              <a:rPr lang="en-US" sz="1600" dirty="0" smtClean="0">
                <a:hlinkClick r:id="rId3"/>
              </a:rPr>
              <a:t>http://ljplus.ru/img4/b/a/bayka2007/a279.jpg</a:t>
            </a:r>
            <a:r>
              <a:rPr lang="ru-RU" sz="1600" dirty="0" smtClean="0"/>
              <a:t>  Сестрица Алёнушка и братец Иванушка</a:t>
            </a:r>
          </a:p>
          <a:p>
            <a:r>
              <a:rPr lang="en-US" sz="1600" dirty="0" smtClean="0">
                <a:hlinkClick r:id="rId4"/>
              </a:rPr>
              <a:t>http://img.lady.ru/images/assets/site/2009/01/career/repka.jpg</a:t>
            </a:r>
            <a:r>
              <a:rPr lang="ru-RU" sz="1600" dirty="0" smtClean="0"/>
              <a:t>  Репка</a:t>
            </a:r>
          </a:p>
          <a:p>
            <a:r>
              <a:rPr lang="en-US" sz="1600" dirty="0" smtClean="0">
                <a:hlinkClick r:id="rId5"/>
              </a:rPr>
              <a:t>http://rasskajem.ru/wp-content/uploads/2012/07/Lisichka-sestrichka-i-seryiy-volk10.png</a:t>
            </a:r>
            <a:r>
              <a:rPr lang="ru-RU" sz="1600" dirty="0" smtClean="0"/>
              <a:t>  лисичка-сестричка и волк</a:t>
            </a:r>
          </a:p>
          <a:p>
            <a:r>
              <a:rPr lang="en-US" sz="1600" dirty="0" smtClean="0">
                <a:hlinkClick r:id="rId6"/>
              </a:rPr>
              <a:t>http://i.allday.ru/e0/d3/4d/1294068644_44.jpg</a:t>
            </a:r>
            <a:r>
              <a:rPr lang="ru-RU" sz="1600" dirty="0" smtClean="0"/>
              <a:t> Маша и медведь</a:t>
            </a:r>
          </a:p>
          <a:p>
            <a:r>
              <a:rPr lang="en-US" sz="1600" dirty="0" smtClean="0">
                <a:hlinkClick r:id="rId7"/>
              </a:rPr>
              <a:t>http://img0.liveinternet.ru/images/attach/c/0/52/445/52445749_483.jpg</a:t>
            </a:r>
            <a:r>
              <a:rPr lang="ru-RU" sz="1600" dirty="0" smtClean="0"/>
              <a:t> По щучьему велению</a:t>
            </a:r>
          </a:p>
          <a:p>
            <a:r>
              <a:rPr lang="en-US" sz="1600" dirty="0" smtClean="0">
                <a:hlinkClick r:id="rId8"/>
              </a:rPr>
              <a:t>http://housewife.ilyichevsk.net/site/skazki/46.jpg</a:t>
            </a:r>
            <a:r>
              <a:rPr lang="ru-RU" sz="1600" dirty="0" smtClean="0"/>
              <a:t> Лиса и журавль</a:t>
            </a:r>
          </a:p>
          <a:p>
            <a:r>
              <a:rPr lang="en-US" sz="1600" dirty="0" smtClean="0">
                <a:hlinkClick r:id="rId9"/>
              </a:rPr>
              <a:t>http://a5.mzstatic.com/us/r1000/111/Purple/v4/e7/88/85/e7888517-4459-3625-cfb9-83b43777b25e/dITJOlRgatlm7NGGxoKGYM-temp-upload.hgjzlcib.1024x1024-65.jpg</a:t>
            </a:r>
            <a:r>
              <a:rPr lang="ru-RU" sz="1600" dirty="0" smtClean="0"/>
              <a:t> </a:t>
            </a:r>
            <a:r>
              <a:rPr lang="ru-RU" sz="1600" dirty="0" err="1" smtClean="0"/>
              <a:t>Заюшкина</a:t>
            </a:r>
            <a:r>
              <a:rPr lang="ru-RU" sz="1600" dirty="0" smtClean="0"/>
              <a:t> избушка</a:t>
            </a:r>
          </a:p>
          <a:p>
            <a:r>
              <a:rPr lang="en-US" sz="1600" dirty="0" smtClean="0">
                <a:hlinkClick r:id="rId10"/>
              </a:rPr>
              <a:t>http://ic.pics.livejournal.com/sovietdetstvo/31076964/622039/622039_original.jpg</a:t>
            </a:r>
            <a:r>
              <a:rPr lang="ru-RU" sz="1600" dirty="0" smtClean="0"/>
              <a:t> Три медведя</a:t>
            </a:r>
          </a:p>
          <a:p>
            <a:r>
              <a:rPr lang="en-US" sz="1600" dirty="0" smtClean="0">
                <a:hlinkClick r:id="rId11"/>
              </a:rPr>
              <a:t>http://kozeburg.narod.ru/postcard54.jpg</a:t>
            </a:r>
            <a:r>
              <a:rPr lang="ru-RU" sz="1600" dirty="0" smtClean="0"/>
              <a:t> </a:t>
            </a:r>
          </a:p>
          <a:p>
            <a:r>
              <a:rPr lang="en-US" sz="1600" dirty="0" smtClean="0">
                <a:hlinkClick r:id="rId12"/>
              </a:rPr>
              <a:t>http://1.bp.blogspot.com/-3OBEBNhqJOM/UaahFTB5VkI/AAAAAAAAKZY/RJXWlfNHh-o/s400/e_rachyov_murzilka_1954_3_lisichka_so_skalochkoy.JPG</a:t>
            </a:r>
            <a:r>
              <a:rPr lang="ru-RU" sz="1600" dirty="0" smtClean="0"/>
              <a:t> Лисичка со скалочкой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 Анимированные картинки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Маша из м/с «Маша и Медведь» </a:t>
            </a:r>
            <a:r>
              <a:rPr lang="ru-RU" sz="1600" dirty="0" smtClean="0">
                <a:hlinkClick r:id="rId13"/>
              </a:rPr>
              <a:t>http://allday.ru</a:t>
            </a:r>
            <a:endParaRPr lang="ru-RU" sz="1600" dirty="0" smtClean="0"/>
          </a:p>
          <a:p>
            <a:pPr>
              <a:lnSpc>
                <a:spcPct val="80000"/>
              </a:lnSpc>
            </a:pPr>
            <a:r>
              <a:rPr lang="ru-RU" sz="1600" dirty="0" smtClean="0"/>
              <a:t>Незнайка и Красная шапочка </a:t>
            </a:r>
            <a:r>
              <a:rPr lang="ru-RU" sz="1600" dirty="0" smtClean="0">
                <a:hlinkClick r:id="rId14"/>
              </a:rPr>
              <a:t>http://www.raskraska.com</a:t>
            </a:r>
            <a:endParaRPr lang="ru-RU" sz="1600" dirty="0" smtClean="0"/>
          </a:p>
        </p:txBody>
      </p:sp>
      <p:sp>
        <p:nvSpPr>
          <p:cNvPr id="4" name="Управляющая кнопка: домой 3">
            <a:hlinkClick r:id="rId15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38065" y="332656"/>
            <a:ext cx="62678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Литература</a:t>
            </a:r>
          </a:p>
          <a:p>
            <a:r>
              <a:rPr lang="ru-RU" dirty="0" smtClean="0"/>
              <a:t> Русские  народные сказки в обработке Л.Н. Толстого М., 1992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24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lady.ru/images/assets/site/2009/01/career/rep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13" y="3488658"/>
            <a:ext cx="52387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2195736" y="1691900"/>
            <a:ext cx="4608512" cy="8009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ответов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lady.ru/images/assets/site/2009/01/career/rep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13" y="3488658"/>
            <a:ext cx="52387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463581" y="1340768"/>
            <a:ext cx="1008063" cy="1152525"/>
          </a:xfrm>
          <a:prstGeom prst="ellipse">
            <a:avLst/>
          </a:prstGeom>
          <a:gradFill>
            <a:gsLst>
              <a:gs pos="0">
                <a:srgbClr val="DDEBCF"/>
              </a:gs>
              <a:gs pos="15000">
                <a:srgbClr val="9CB86E"/>
              </a:gs>
              <a:gs pos="100000">
                <a:srgbClr val="156B13"/>
              </a:gs>
            </a:gsLst>
            <a:lin ang="135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702331" y="1413793"/>
            <a:ext cx="1008063" cy="1079500"/>
          </a:xfrm>
          <a:prstGeom prst="ellipse">
            <a:avLst/>
          </a:prstGeom>
          <a:gradFill>
            <a:gsLst>
              <a:gs pos="0">
                <a:srgbClr val="DDEBCF"/>
              </a:gs>
              <a:gs pos="15000">
                <a:srgbClr val="9CB86E"/>
              </a:gs>
              <a:gs pos="100000">
                <a:srgbClr val="156B13"/>
              </a:gs>
            </a:gsLst>
            <a:lin ang="135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097879" y="1413793"/>
            <a:ext cx="1008063" cy="1079500"/>
          </a:xfrm>
          <a:prstGeom prst="ellipse">
            <a:avLst/>
          </a:prstGeom>
          <a:gradFill>
            <a:gsLst>
              <a:gs pos="0">
                <a:srgbClr val="DDEBCF"/>
              </a:gs>
              <a:gs pos="15000">
                <a:srgbClr val="9CB86E"/>
              </a:gs>
              <a:gs pos="100000">
                <a:srgbClr val="156B13"/>
              </a:gs>
            </a:gsLst>
            <a:lin ang="135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pic>
        <p:nvPicPr>
          <p:cNvPr id="14" name="Picture 6" descr="незнайка3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" y="4033197"/>
            <a:ext cx="1603236" cy="22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64983" y="2564904"/>
            <a:ext cx="80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Репка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6837" y="2564904"/>
            <a:ext cx="19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Друзья в огороде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4374" y="2575794"/>
            <a:ext cx="140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Дед и репка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54705" y="6294374"/>
            <a:ext cx="395536" cy="332656"/>
          </a:xfrm>
          <a:prstGeom prst="actionButtonForwardNext">
            <a:avLst/>
          </a:prstGeom>
          <a:noFill/>
          <a:ln>
            <a:solidFill>
              <a:schemeClr val="bg2">
                <a:lumMod val="2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8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2703455" y="5654212"/>
            <a:ext cx="3767066" cy="8009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ответов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4" descr="http://www.vashi-skazki.ru/up_images/catalog_imgs/13273167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23" y="1078131"/>
            <a:ext cx="3331354" cy="439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ashi-skazki.ru/up_images/catalog_imgs/13273167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81" y="1775856"/>
            <a:ext cx="2894905" cy="38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Oval 6" descr="Безимени-1нл копия"/>
          <p:cNvSpPr>
            <a:spLocks noChangeArrowheads="1"/>
          </p:cNvSpPr>
          <p:nvPr/>
        </p:nvSpPr>
        <p:spPr bwMode="auto">
          <a:xfrm>
            <a:off x="323578" y="2060848"/>
            <a:ext cx="1008062" cy="10795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44450" cap="rnd" cmpd="dbl"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9" name="Oval 7" descr="Безимени-1нл копия"/>
          <p:cNvSpPr>
            <a:spLocks noChangeArrowheads="1"/>
          </p:cNvSpPr>
          <p:nvPr/>
        </p:nvSpPr>
        <p:spPr bwMode="auto">
          <a:xfrm>
            <a:off x="323578" y="3644057"/>
            <a:ext cx="1008062" cy="1081087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44450" cmpd="dbl"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0" name="Oval 8" descr="Безимени-1нл копия"/>
          <p:cNvSpPr>
            <a:spLocks noChangeArrowheads="1"/>
          </p:cNvSpPr>
          <p:nvPr/>
        </p:nvSpPr>
        <p:spPr bwMode="auto">
          <a:xfrm>
            <a:off x="323578" y="5085184"/>
            <a:ext cx="1008062" cy="1081087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44450" cmpd="dbl"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pic>
        <p:nvPicPr>
          <p:cNvPr id="11" name="Picture 9" descr="71-raskraska-копия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19" y="2615987"/>
            <a:ext cx="1965362" cy="259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643" y="2415932"/>
            <a:ext cx="1703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Гуси - лебеди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2717" y="3999934"/>
            <a:ext cx="1763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Лебеди - утки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8643" y="5552542"/>
            <a:ext cx="2897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Алёнушка и Иванушка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54705" y="6294374"/>
            <a:ext cx="395536" cy="332656"/>
          </a:xfrm>
          <a:prstGeom prst="actionButtonForwardNext">
            <a:avLst/>
          </a:prstGeom>
          <a:noFill/>
          <a:ln>
            <a:solidFill>
              <a:schemeClr val="bg2">
                <a:lumMod val="2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6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jplus.ru/img4/b/a/bayka2007/a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25" y="1268760"/>
            <a:ext cx="3438550" cy="41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2703455" y="5654212"/>
            <a:ext cx="3767066" cy="8009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ответов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2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http://ljplus.ru/img4/b/a/bayka2007/a2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4" y="1455126"/>
            <a:ext cx="3260152" cy="394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 descr="Безимени-1нл копия"/>
          <p:cNvSpPr>
            <a:spLocks noChangeArrowheads="1"/>
          </p:cNvSpPr>
          <p:nvPr/>
        </p:nvSpPr>
        <p:spPr bwMode="auto">
          <a:xfrm>
            <a:off x="4067969" y="2925564"/>
            <a:ext cx="1008062" cy="10795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44450" cap="rnd" cmpd="dbl"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  <a:endParaRPr lang="ru-RU" sz="40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val 7" descr="Безимени-1нл копия"/>
          <p:cNvSpPr>
            <a:spLocks noChangeArrowheads="1"/>
          </p:cNvSpPr>
          <p:nvPr/>
        </p:nvSpPr>
        <p:spPr bwMode="auto">
          <a:xfrm>
            <a:off x="4067944" y="1484784"/>
            <a:ext cx="1008062" cy="1081087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44450" cmpd="dbl"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ru-RU" sz="40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Oval 8" descr="Безимени-1нл копия"/>
          <p:cNvSpPr>
            <a:spLocks noChangeArrowheads="1"/>
          </p:cNvSpPr>
          <p:nvPr/>
        </p:nvSpPr>
        <p:spPr bwMode="auto">
          <a:xfrm>
            <a:off x="4067969" y="4417280"/>
            <a:ext cx="1008062" cy="1081087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44450" cmpd="dbl"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pic>
        <p:nvPicPr>
          <p:cNvPr id="10" name="Picture 9" descr="71-raskraska-копия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62" y="4043074"/>
            <a:ext cx="1749338" cy="230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5206" y="3101374"/>
            <a:ext cx="3108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Сестрица Алёнушка и братец Иванушка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1170" y="4652332"/>
            <a:ext cx="310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Волк и козлёнок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5206" y="1841871"/>
            <a:ext cx="2008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Гуси - лебеди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54705" y="6294374"/>
            <a:ext cx="395536" cy="332656"/>
          </a:xfrm>
          <a:prstGeom prst="actionButtonForwardNext">
            <a:avLst/>
          </a:prstGeom>
          <a:noFill/>
          <a:ln>
            <a:solidFill>
              <a:schemeClr val="bg2">
                <a:lumMod val="2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7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ер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743" y="188640"/>
            <a:ext cx="797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название сказки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2213388" y="1291402"/>
            <a:ext cx="4608512" cy="8009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ответов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">
                <a:srgbClr val="D49E6C"/>
              </a:gs>
              <a:gs pos="39000">
                <a:srgbClr val="A65528">
                  <a:lumMod val="58000"/>
                </a:srgbClr>
              </a:gs>
              <a:gs pos="97000">
                <a:srgbClr val="663012"/>
              </a:gs>
            </a:gsLst>
            <a:lin ang="13500000" scaled="1"/>
            <a:tileRect/>
          </a:gradFill>
          <a:ln>
            <a:gradFill>
              <a:gsLst>
                <a:gs pos="0">
                  <a:srgbClr val="D6B19C"/>
                </a:gs>
                <a:gs pos="10000">
                  <a:srgbClr val="D49E6C"/>
                </a:gs>
                <a:gs pos="39000">
                  <a:srgbClr val="A65528">
                    <a:lumMod val="58000"/>
                  </a:srgbClr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http://rasskajem.ru/wp-content/uploads/2012/07/Lisichka-sestrichka-i-seryiy-volk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91" y="2636912"/>
            <a:ext cx="4703507" cy="352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216024" y="6275535"/>
            <a:ext cx="323528" cy="409837"/>
          </a:xfrm>
          <a:prstGeom prst="actionButtonHome">
            <a:avLst/>
          </a:prstGeom>
          <a:noFill/>
          <a:ln>
            <a:solidFill>
              <a:schemeClr val="bg2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469</TotalTime>
  <Words>419</Words>
  <Application>Microsoft Office PowerPoint</Application>
  <PresentationFormat>Экран (4:3)</PresentationFormat>
  <Paragraphs>145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-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Гена</dc:creator>
  <cp:lastModifiedBy>Гена</cp:lastModifiedBy>
  <cp:revision>45</cp:revision>
  <dcterms:created xsi:type="dcterms:W3CDTF">2014-11-09T06:46:52Z</dcterms:created>
  <dcterms:modified xsi:type="dcterms:W3CDTF">2014-11-13T14:51:34Z</dcterms:modified>
</cp:coreProperties>
</file>