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embeddedFontLs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Monotype Corsiva" pitchFamily="66" charset="0"/>
      <p:italic r:id="rId20"/>
    </p:embeddedFont>
    <p:embeddedFont>
      <p:font typeface="AGCooperCyr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80;&#1076;&#1080;&#1103;\&#1090;&#1088;&#1077;&#1085;&#1072;&#1078;&#1105;&#1088;&#1099;\&#1052;&#1086;&#1080;\&#1058;&#1045;&#1061;&#1053;&#1054;&#1051;&#1054;&#1043;&#1048;&#1063;&#1045;&#1057;&#1050;&#1048;&#1045;%20&#1055;&#1056;&#1048;&#1025;&#1052;&#1067;\&#1050;&#1091;&#1083;&#1072;&#1082;&#1086;&#1074;&#1086;&#1081;%20&#1053;.%20&#1048;\&#1057;&#1086;&#1090;&#1099;\zvuki_prirody_-_Zhuzhzhanie_pchely_gigmuziki.com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igmuziki.com/dll2/zvuki-prirodyi-Jujjanie-pchelyi.mp3?type=s&amp;aid=240&amp;sid=13142395&amp;dur=29" TargetMode="External"/><Relationship Id="rId3" Type="http://schemas.openxmlformats.org/officeDocument/2006/relationships/hyperlink" Target="http://img-fotki.yandex.ru/get/6620/16969765.9e/0_6a989_bbdcde44_M.png" TargetMode="External"/><Relationship Id="rId7" Type="http://schemas.openxmlformats.org/officeDocument/2006/relationships/hyperlink" Target="http://www.playcast.ru/uploads/2015/05/11/13557783.png" TargetMode="External"/><Relationship Id="rId2" Type="http://schemas.openxmlformats.org/officeDocument/2006/relationships/hyperlink" Target="http://img-fotki.yandex.ru/get/9259/112424586.7b6/0_c017e_2af01409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graem.pro/raskraski/raskraska-buket/" TargetMode="External"/><Relationship Id="rId5" Type="http://schemas.openxmlformats.org/officeDocument/2006/relationships/hyperlink" Target="http://img-fotki.yandex.ru/get/6612/16969765.49/0_68dfb_2ce6a8e7_L.png" TargetMode="External"/><Relationship Id="rId4" Type="http://schemas.openxmlformats.org/officeDocument/2006/relationships/hyperlink" Target="http://img-fotki.yandex.ru/get/6613/16969765.6d/0_697e9_45152006_M.png" TargetMode="External"/><Relationship Id="rId9" Type="http://schemas.openxmlformats.org/officeDocument/2006/relationships/hyperlink" Target="http://nachalka26.ucoz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80;&#1076;&#1080;&#1103;\&#1090;&#1088;&#1077;&#1085;&#1072;&#1078;&#1105;&#1088;&#1099;\&#1052;&#1086;&#1080;\&#1058;&#1045;&#1061;&#1053;&#1054;&#1051;&#1054;&#1043;&#1048;&#1063;&#1045;&#1057;&#1050;&#1048;&#1045;%20&#1055;&#1056;&#1048;&#1025;&#1052;&#1067;\&#1050;&#1091;&#1083;&#1072;&#1082;&#1086;&#1074;&#1086;&#1081;%20&#1053;.%20&#1048;\&#1057;&#1086;&#1090;&#1099;\zvuki_prirody_-_Zhuzhzhanie_pchely_gigmuziki.com.wav" TargetMode="Externa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6004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>Математический диктант</a:t>
            </a:r>
            <a:r>
              <a:rPr lang="ru-RU" dirty="0" smtClean="0"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/>
            </a:r>
            <a:br>
              <a:rPr lang="ru-RU" dirty="0" smtClean="0"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</a:br>
            <a:r>
              <a:rPr lang="ru-RU" dirty="0" smtClean="0"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>Числа от 1 до 100. Сложение и вычитание</a:t>
            </a:r>
            <a:br>
              <a:rPr lang="ru-RU" dirty="0" smtClean="0"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</a:br>
            <a:r>
              <a:rPr lang="ru-RU" sz="31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>Математика</a:t>
            </a:r>
            <a:br>
              <a:rPr lang="ru-RU" sz="31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</a:br>
            <a:r>
              <a:rPr lang="ru-RU" sz="31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>2-3 класс</a:t>
            </a:r>
            <a:br>
              <a:rPr lang="ru-RU" sz="31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</a:br>
            <a:r>
              <a:rPr lang="ru-RU" sz="31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>УМК любой</a:t>
            </a:r>
            <a:endParaRPr lang="ru-RU" sz="31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CooperCyr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7200800" cy="158417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CooperCyr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Автор презентации: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Фокина Лидия Петровна, 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МКОУ «СОШ ст. Евсино» </a:t>
            </a:r>
          </a:p>
          <a:p>
            <a:pPr>
              <a:defRPr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Искитимского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 района Новосибирской области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2015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GCooper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0" cy="251999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19672" y="692696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Длина первого звена ломаной равна 7 см, длина второго звена – 10 см. Чему равна длина третьего звена, если длина ломаной составляет 25 см?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0" cy="251999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19672" y="69269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Какое число надо вычесть из 60, чтобы получить 47?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49" cy="251999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19672" y="69269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При каком значении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равенство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– 54 = 8 верно?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697933" y="3589747"/>
            <a:ext cx="4896544" cy="2628152"/>
            <a:chOff x="3697933" y="3589747"/>
            <a:chExt cx="4896544" cy="2628152"/>
          </a:xfrm>
        </p:grpSpPr>
        <p:sp>
          <p:nvSpPr>
            <p:cNvPr id="2" name="Шестиугольник 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3697933" y="5103610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" name="Шестиугольник 2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4373331" y="4725144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" name="Шестиугольник 3"/>
            <p:cNvSpPr/>
            <p:nvPr/>
          </p:nvSpPr>
          <p:spPr>
            <a:xfrm>
              <a:off x="3697933" y="4346678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Шестиугольник 4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5048730" y="4346678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5048730" y="5103610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4373331" y="3968213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4373331" y="5482075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5724128" y="4725144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Шестиугольник 9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6399526" y="5103610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Шестиугольник 10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074925" y="4725144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6399526" y="4346678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7750323" y="4346678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Шестиугольник 13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750323" y="5103610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7074925" y="3968213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7074925" y="5482075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5048730" y="3589747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Шестиугольник 17">
              <a:hlinkClick r:id="" action="ppaction://noaction">
                <a:snd r:embed="rId4" name="drumroll.wav"/>
              </a:hlinkClick>
            </p:cNvPr>
            <p:cNvSpPr/>
            <p:nvPr/>
          </p:nvSpPr>
          <p:spPr>
            <a:xfrm>
              <a:off x="3697933" y="3589747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Шестиугольник 18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7750323" y="3589747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Шестиугольник 19">
              <a:hlinkClick r:id="" action="ppaction://noaction">
                <a:snd r:embed="rId4" name="drumroll.wav"/>
              </a:hlinkClick>
            </p:cNvPr>
            <p:cNvSpPr/>
            <p:nvPr/>
          </p:nvSpPr>
          <p:spPr>
            <a:xfrm>
              <a:off x="6399526" y="3589747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Шестиугольник 20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5724128" y="5482075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Шестиугольник 21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5724128" y="3968213"/>
              <a:ext cx="844154" cy="735824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7"/>
            <a:ext cx="2958249" cy="251999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19672" y="69269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Благодарю 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за помощь!</a:t>
            </a:r>
          </a:p>
        </p:txBody>
      </p:sp>
      <p:pic>
        <p:nvPicPr>
          <p:cNvPr id="30" name="Рисунок 29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596" y="332656"/>
            <a:ext cx="7272808" cy="619535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  <p:sp>
        <p:nvSpPr>
          <p:cNvPr id="31" name="Умножение 30">
            <a:hlinkClick r:id="" action="ppaction://hlinkshowjump?jump=endshow"/>
          </p:cNvPr>
          <p:cNvSpPr/>
          <p:nvPr/>
        </p:nvSpPr>
        <p:spPr>
          <a:xfrm>
            <a:off x="8244408" y="5949280"/>
            <a:ext cx="576064" cy="576064"/>
          </a:xfrm>
          <a:prstGeom prst="mathMultiply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zvuki_prirody_-_Zhuzhzhanie_pchely_gigmuziki.co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396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1.68363E-6 C -0.00885 -0.03238 -0.00816 -0.07586 0.00643 -0.10546 C 0.0132 -0.10384 0.0165 -0.10338 0.02205 -0.09852 C 0.02726 -0.09898 0.03264 -0.09829 0.03768 -0.10014 C 0.04219 -0.10176 0.04775 -0.11818 0.05052 -0.12442 C 0.05643 -0.1383 0.06181 -0.15241 0.06754 -0.16605 C 0.07153 -0.1753 0.06858 -0.17461 0.07396 -0.1834 C 0.07917 -0.19195 0.08681 -0.20213 0.09479 -0.20583 C 0.10018 -0.21577 0.10365 -0.21577 0.11163 -0.2197 C 0.12153 -0.21762 0.13073 -0.21323 0.14028 -0.2093 C 0.14288 -0.20698 0.14653 -0.20606 0.14792 -0.20236 C 0.15018 -0.19658 0.15382 -0.1901 0.15834 -0.18686 C 0.16077 -0.18501 0.16615 -0.1834 0.16615 -0.1834 C 0.16962 -0.18386 0.17327 -0.1834 0.17656 -0.18501 C 0.18195 -0.18756 0.18403 -0.20005 0.18698 -0.20583 C 0.18941 -0.21577 0.19167 -0.22433 0.1974 -0.23173 C 0.20035 -0.23959 0.20486 -0.25648 0.21163 -0.25948 C 0.2165 -0.26179 0.22205 -0.26249 0.22709 -0.26457 C 0.23559 -0.26388 0.24514 -0.26573 0.25191 -0.25763 C 0.25469 -0.25439 0.25764 -0.25139 0.25972 -0.24722 C 0.26146 -0.24376 0.26493 -0.23682 0.26493 -0.23682 C 0.26771 -0.22525 0.26788 -0.21346 0.27778 -0.2093 C 0.28177 -0.20976 0.28577 -0.20976 0.28959 -0.21092 C 0.29757 -0.21346 0.30313 -0.22872 0.31025 -0.2352 C 0.31597 -0.24653 0.3092 -0.23543 0.31684 -0.24214 C 0.31841 -0.24352 0.31927 -0.24584 0.32066 -0.24722 C 0.32344 -0.24977 0.32674 -0.25116 0.32986 -0.25254 C 0.3599 -0.25069 0.36042 -0.25578 0.37535 -0.22664 C 0.37639 -0.22063 0.37761 -0.21508 0.37917 -0.2093 C 0.37865 -0.2012 0.38038 -0.19149 0.37656 -0.18501 C 0.36771 -0.16975 0.35365 -0.16952 0.34028 -0.16605 C 0.32969 -0.16327 0.31962 -0.15842 0.30903 -0.15564 C 0.30226 -0.15125 0.29531 -0.14824 0.2882 -0.14524 C 0.27309 -0.13182 0.26181 -0.11563 0.25452 -0.09343 C 0.24983 -0.08002 0.24913 -0.06429 0.2467 -0.05019 C 0.24705 -0.03908 0.24722 -0.02821 0.24792 -0.01711 C 0.24844 -0.00833 0.25226 -0.00185 0.25573 0.00532 C 0.2632 0.02058 0.27188 0.03677 0.28438 0.0451 C 0.32674 0.04278 0.30643 0.04463 0.32986 0.03631 C 0.3342 0.03261 0.33768 0.03122 0.34271 0.0296 C 0.40712 0.03168 0.38073 0.01596 0.4 0.04163 C 0.40209 0.05065 0.40052 0.04533 0.40643 0.05712 C 0.40834 0.06082 0.40886 0.06545 0.41025 0.06938 C 0.41389 0.09135 0.41285 0.08996 0.41285 0.12303 " pathEditMode="relative" ptsTypes="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8" grpId="0"/>
      <p:bldP spid="28" grpId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</a:rPr>
              <a:t>Информационные источники</a:t>
            </a:r>
            <a:endParaRPr lang="ru-RU" sz="28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GCooper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85860"/>
            <a:ext cx="7200800" cy="47354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Дмитриева О. И. Математические диктанты. 3 класс. М.: ВАКО, 2014, 48 с.</a:t>
            </a:r>
            <a:r>
              <a:rPr lang="ru-RU" sz="1800" u="sng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2"/>
              </a:rPr>
              <a:t>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AGCooperCyr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Цветы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3"/>
              </a:rPr>
              <a:t>http://img-fotki.yandex.ru/get/6620/16969765.9e/0_6a989_bbdcde44_M.png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Шары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4"/>
              </a:rPr>
              <a:t>http://img-fotki.yandex.ru/get/6613/16969765.6d/0_697e9_45152006_M.png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Рамка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5"/>
              </a:rPr>
              <a:t>http://img-fotki.yandex.ru/get/6612/16969765.49/0_68dfb_2ce6a8e7_L.png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Раскраска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6"/>
              </a:rPr>
              <a:t>http://igraem.pro/raskraski/raskraska-buket/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Пчёлка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7"/>
              </a:rPr>
              <a:t>http://www.playcast.ru/uploads/2015/05/11/13557783.png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hlinkClick r:id="rId8"/>
              </a:rPr>
              <a:t>Жужжание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AGCooperCyr" pitchFamily="34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AGCooperCyr" pitchFamily="34" charset="0"/>
            </a:endParaRPr>
          </a:p>
          <a:p>
            <a:pPr algn="ctr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316416" y="6093296"/>
            <a:ext cx="432048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1" y="5473097"/>
            <a:ext cx="57606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</a:rPr>
              <a:t>Работа выполнена в рамках творческой мастерской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</a:rPr>
              <a:t> «Приемы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</a:rPr>
              <a:t>медиадидактики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</a:rPr>
              <a:t> в творчестве учителя»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</a:rPr>
              <a:t>на сайте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  <a:hlinkClick r:id="rId9"/>
              </a:rPr>
              <a:t>http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GCooperCyr" pitchFamily="34" charset="0"/>
                <a:ea typeface="Verdana" pitchFamily="34" charset="0"/>
                <a:cs typeface="Verdana" pitchFamily="34" charset="0"/>
                <a:hlinkClick r:id="rId9"/>
              </a:rPr>
              <a:t>://nachalka26.ucoz.com</a:t>
            </a:r>
            <a:endParaRPr lang="be-BY" sz="1400" dirty="0">
              <a:solidFill>
                <a:schemeClr val="accent6">
                  <a:lumMod val="75000"/>
                </a:schemeClr>
              </a:solidFill>
              <a:latin typeface="AGCooperCyr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3645024"/>
            <a:ext cx="2958253" cy="252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971600" y="404664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Дорогой друг!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Пчёлка полетела за нектаром.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Но произошла экологическая катастрофа и цветы утратили свои краски. Чтобы их вернуть, нужно правильно ответить на вопросы.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http://www.playcast.ru/uploads/2015/05/11/13557783.png">
            <a:hlinkClick r:id="" action="ppaction://hlinkshowjump?jump=nextslide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260648" y="0"/>
            <a:ext cx="775593" cy="764703"/>
          </a:xfrm>
          <a:prstGeom prst="rect">
            <a:avLst/>
          </a:prstGeom>
          <a:noFill/>
        </p:spPr>
      </p:pic>
      <p:pic>
        <p:nvPicPr>
          <p:cNvPr id="33" name="zvuki_prirody_-_Zhuzhzhanie_pchely_gigmuziki.co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468544" y="6381328"/>
            <a:ext cx="304800" cy="304800"/>
          </a:xfrm>
          <a:prstGeom prst="rect">
            <a:avLst/>
          </a:prstGeom>
        </p:spPr>
      </p:pic>
      <p:sp>
        <p:nvSpPr>
          <p:cNvPr id="34" name="Управляющая кнопка: сведения 33">
            <a:hlinkClick r:id="" action="ppaction://hlinkshowjump?jump=lastslide" highlightClick="1"/>
          </p:cNvPr>
          <p:cNvSpPr/>
          <p:nvPr/>
        </p:nvSpPr>
        <p:spPr>
          <a:xfrm>
            <a:off x="395536" y="404664"/>
            <a:ext cx="360040" cy="432048"/>
          </a:xfrm>
          <a:prstGeom prst="actionButtonInforma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-0.00717 C 0.04445 -0.01041 0.05296 -0.01365 0.06094 -0.01758 C 0.07518 -0.0155 0.07379 -0.01781 0.07917 -0.0037 C 0.08125 0.01248 0.08073 0.03099 0.07657 0.04648 C 0.07743 0.06799 0.07431 0.0821 0.08837 0.09158 C 0.10209 0.09042 0.1283 0.08256 0.13889 0.09667 C 0.14184 0.10869 0.14063 0.1036 0.14289 0.11216 C 0.14237 0.12927 0.13421 0.18617 0.1507 0.2005 C 0.16042 0.19842 0.16962 0.19495 0.17917 0.19195 C 0.18525 0.18339 0.19237 0.17576 0.20122 0.17275 C 0.21754 0.15864 0.22552 0.1753 0.23368 0.1901 C 0.23716 0.20721 0.23594 0.21739 0.23507 0.23681 C 0.23577 0.27613 0.22587 0.29902 0.24931 0.31475 C 0.26806 0.31359 0.279 0.31059 0.29566 0.30781 C 0.30139 0.30827 0.3073 0.30758 0.31302 0.30943 C 0.31598 0.31059 0.32084 0.31637 0.32084 0.3166 C 0.32483 0.33418 0.32344 0.35129 0.31563 0.36655 C 0.31302 0.37927 0.30955 0.39199 0.30261 0.40124 C 0.29671 0.40911 0.2875 0.40518 0.28056 0.4098 C 0.2691 0.41743 0.25851 0.42738 0.24931 0.43917 C 0.24775 0.44634 0.24462 0.45559 0.2415 0.46184 C 0.23941 0.47872 0.2349 0.49491 0.23247 0.51179 C 0.23368 0.51988 0.23282 0.52937 0.23629 0.53607 C 0.24046 0.54394 0.24844 0.54764 0.25452 0.5518 C 0.2632 0.55758 0.27223 0.56244 0.28177 0.56544 C 0.28612 0.56914 0.29063 0.57192 0.2948 0.57585 C 0.29549 0.5777 0.29601 0.57955 0.2974 0.58117 C 0.29844 0.58302 0.30018 0.58418 0.30122 0.58626 C 0.30434 0.5925 0.30573 0.60106 0.30903 0.60707 C 0.31146 0.61147 0.31441 0.61494 0.3165 0.6191 C 0.31771 0.62257 0.31858 0.62604 0.3191 0.62951 C 0.32049 0.63344 0.32466 0.63991 0.32466 0.64014 C 0.32952 0.66049 0.34879 0.66905 0.36233 0.67807 C 0.38247 0.67668 0.39844 0.67437 0.41823 0.67275 C 0.43039 0.66975 0.41893 0.67345 0.43247 0.66581 C 0.43507 0.66443 0.43768 0.6635 0.44028 0.66235 C 0.4415 0.66188 0.4441 0.66073 0.4441 0.66096 C 0.46007 0.64662 0.47171 0.63598 0.48056 0.61216 C 0.48438 0.5895 0.48525 0.59111 0.48177 0.56036 C 0.48039 0.54741 0.47014 0.53862 0.46355 0.53099 C 0.45469 0.52081 0.44653 0.51387 0.43629 0.5067 C 0.43004 0.50231 0.42622 0.49699 0.41945 0.49468 C 0.41407 0.49283 0.40243 0.49074 0.39601 0.48936 C 0.38716 0.49005 0.34931 0.48982 0.33247 0.4963 C 0.31302 0.5037 0.29254 0.51225 0.27275 0.51711 C 0.2665 0.52243 0.25643 0.5259 0.24931 0.52914 C 0.24636 0.53168 0.24289 0.53307 0.24028 0.53607 C 0.22934 0.54833 0.24809 0.53445 0.23247 0.54486 C 0.22639 0.55758 0.22396 0.56498 0.22205 0.57932 C 0.22309 0.5932 0.22032 0.61817 0.23108 0.62789 C 0.23525 0.63598 0.24098 0.63945 0.24671 0.645 C 0.25313 0.65101 0.2573 0.66073 0.26493 0.6642 C 0.28212 0.68709 0.30434 0.70559 0.32813 0.70906 C 0.33525 0.71137 0.34115 0.71577 0.34809 0.71785 C 0.35174 0.71901 0.35591 0.72016 0.35973 0.72132 C 0.36112 0.72178 0.36493 0.72294 0.36493 0.72317 C 0.37535 0.72247 0.38577 0.72317 0.39601 0.72132 C 0.39809 0.72086 0.39948 0.71762 0.40122 0.716 C 0.41181 0.70582 0.41771 0.6938 0.42466 0.67969 C 0.42796 0.66049 0.42257 0.68848 0.42987 0.66235 C 0.4323 0.65356 0.43264 0.64361 0.43507 0.63482 C 0.4375 0.60938 0.4441 0.57863 0.45452 0.55689 C 0.46059 0.54417 0.46858 0.53469 0.47657 0.52405 C 0.48039 0.51896 0.48855 0.51503 0.49341 0.51179 C 0.49948 0.51248 0.50591 0.51086 0.51164 0.51364 C 0.51198 0.51387 0.51771 0.5363 0.51823 0.53792 C 0.52205 0.56544 0.5158 0.52821 0.52344 0.55342 C 0.52587 0.56221 0.52518 0.57053 0.52848 0.57932 C 0.52917 0.58857 0.53091 0.59782 0.53108 0.60707 C 0.53282 0.68455 0.51233 0.70605 0.54809 0.72988 C 0.55764 0.72941 0.56667 0.72918 0.57657 0.72826 C 0.58438 0.72733 0.59028 0.71669 0.59601 0.71091 C 0.60539 0.70166 0.61355 0.6938 0.62049 0.68154 C 0.62223 0.67414 0.62344 0.66766 0.62587 0.66073 C 0.62917 0.64037 0.63438 0.62141 0.63855 0.60175 C 0.64011 0.59042 0.64289 0.58001 0.64375 0.56891 C 0.64653 0.54787 0.64358 0.55966 0.64671 0.54833 C 0.64966 0.51942 0.65556 0.48589 0.68021 0.47895 C 0.6849 0.4808 0.68941 0.48149 0.69341 0.48427 C 0.69532 0.48566 0.69584 0.48913 0.69705 0.49121 C 0.70348 0.49976 0.70938 0.50901 0.71528 0.51873 C 0.71962 0.5252 0.72344 0.54139 0.72344 0.54162 C 0.72882 0.60152 0.72118 0.65703 0.70643 0.71253 C 0.70695 0.72224 0.70625 0.73242 0.70782 0.7419 C 0.70955 0.75485 0.72431 0.7678 0.73247 0.7715 C 0.74393 0.76827 0.75573 0.75809 0.76493 0.74884 C 0.77448 0.73936 0.78612 0.73265 0.79219 0.71785 C 0.79341 0.71507 0.79358 0.71184 0.7948 0.70906 C 0.79723 0.70374 0.80122 0.70027 0.80382 0.69519 C 0.80608 0.69079 0.81042 0.68154 0.81042 0.68177 C 0.81233 0.67044 0.81702 0.66304 0.82205 0.65379 C 0.82327 0.65148 0.82448 0.64916 0.82587 0.64685 C 0.82761 0.64384 0.83108 0.63829 0.83108 0.63852 C 0.83386 0.62742 0.85139 0.61517 0.85973 0.61216 C 0.8691 0.60383 0.86459 0.60407 0.87275 0.60707 C 0.87518 0.61031 0.87848 0.61216 0.88056 0.61563 C 0.88143 0.61702 0.88125 0.61933 0.88177 0.62095 C 0.88889 0.64222 0.89132 0.65633 0.89341 0.67969 C 0.89306 0.6975 0.89289 0.71554 0.89219 0.73334 C 0.89132 0.75578 0.88559 0.7907 0.90643 0.80087 C 0.91285 0.80897 0.91407 0.80943 0.92344 0.81128 C 0.9408 0.80874 0.93264 0.8129 0.94671 0.79902 C 0.94844 0.79741 0.95174 0.79394 0.95174 0.79417 C 0.95434 0.79602 0.95747 0.79671 0.95973 0.79902 C 0.96268 0.80203 0.96754 0.80943 0.96754 0.80966 C 0.9698 0.81961 0.96702 0.81012 0.97275 0.81984 C 0.97466 0.82308 0.97796 0.83025 0.97796 0.83048 C 0.98438 0.8573 0.98559 0.84759 1.01563 0.84759 " pathEditMode="relative" rAng="0" ptsTypes="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0" y="4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3645024"/>
            <a:ext cx="2958253" cy="252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548680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библиотеке на одной полке стояло 37 книг, а на другой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– 40. Из них ученикам выдали 22 книги. Сколько книг осталось?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Picture 4" descr="http://www.playcast.ru/uploads/2015/05/11/13557783.pn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2" cy="251999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Число 64 увеличь на 16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3" cy="251999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69269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Число 75 уменьши на 9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2" cy="251999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69269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Найди сумму чисел 49 и 8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2" cy="251999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69269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 сколько число 54 больше, чем число 32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1" cy="251999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69269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Сколько сантиметров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7 дм 6 см?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373331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69793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48730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048730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73331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373331" y="5482075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724128" y="4725144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99526" y="5103610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074925" y="4725144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399526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750323" y="4346678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5103610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074925" y="3968213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074925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48730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69793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0323" y="3589747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399526" y="3589747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724128" y="5482075"/>
            <a:ext cx="844154" cy="73582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24128" y="3968213"/>
            <a:ext cx="844154" cy="735824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7"/>
            <a:ext cx="2958251" cy="251999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691680" y="69269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Найди разность чисел 34 и 8</a:t>
            </a:r>
          </a:p>
        </p:txBody>
      </p:sp>
      <p:pic>
        <p:nvPicPr>
          <p:cNvPr id="27" name="Picture 4" descr="http://www.playcast.ru/uploads/2015/05/11/13557783.png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996952"/>
            <a:ext cx="775593" cy="7647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312</Words>
  <Application>Microsoft Office PowerPoint</Application>
  <PresentationFormat>Экран (4:3)</PresentationFormat>
  <Paragraphs>111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Wingdings</vt:lpstr>
      <vt:lpstr>Verdana</vt:lpstr>
      <vt:lpstr>Monotype Corsiva</vt:lpstr>
      <vt:lpstr>AGCooperCyr</vt:lpstr>
      <vt:lpstr>Calibri</vt:lpstr>
      <vt:lpstr>Тема Office</vt:lpstr>
      <vt:lpstr>Математический диктант Числа от 1 до 100. Сложение и вычитание Математика 2-3 класс УМК любой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диктант</dc:title>
  <dc:creator>Фокина Лидия Петровна</dc:creator>
  <cp:lastModifiedBy>User</cp:lastModifiedBy>
  <cp:revision>11</cp:revision>
  <dcterms:created xsi:type="dcterms:W3CDTF">2015-05-03T06:58:13Z</dcterms:created>
  <dcterms:modified xsi:type="dcterms:W3CDTF">2016-08-12T13:47:22Z</dcterms:modified>
</cp:coreProperties>
</file>