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FF00"/>
    <a:srgbClr val="0000FF"/>
    <a:srgbClr val="008080"/>
    <a:srgbClr val="9999FF"/>
    <a:srgbClr val="85DF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516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04.10.2016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04.10.2016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04.10.2016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04.10.2016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04.10.2016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04.10.2016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04.10.2016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04.10.2016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04.10.2016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04.10.2016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04.10.2016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2" descr="https://avatanplus.com/files/resources/original/5700bcbf48023153dae14b3f.pn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" name="Picture 7" descr="D:\Лидия\шаблоны\Ольга Бор\Care Bears\облака.png"/>
          <p:cNvPicPr>
            <a:picLocks noChangeAspect="1" noChangeArrowheads="1"/>
          </p:cNvPicPr>
          <p:nvPr userDrawn="1"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60104" y="1562985"/>
            <a:ext cx="4813818" cy="8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img-fotki.yandex.ru/get/5004/valenta-mog.b2/0_66da0_fd3d7db8_orig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" y="2564904"/>
            <a:ext cx="2618242" cy="4267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6438/47407354.b35/0_116f8b_4dede8ef_orig.png" TargetMode="External"/><Relationship Id="rId7" Type="http://schemas.openxmlformats.org/officeDocument/2006/relationships/hyperlink" Target="http://nachalka26.ucoz.com/publ/tm_quot_tekhnologicheskie_priemy_sozdanija_didakticheskikh_quot/polozhenie_o_tvorcheskoj_masterskoj/48" TargetMode="External"/><Relationship Id="rId2" Type="http://schemas.openxmlformats.org/officeDocument/2006/relationships/hyperlink" Target="http://img-fotki.yandex.ru/get/6421/16969765.98/0_6a816_fad6561e_L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sec.ru/images/thumb/4/40/Feather.svg/925px-Feather.svg.png" TargetMode="External"/><Relationship Id="rId5" Type="http://schemas.openxmlformats.org/officeDocument/2006/relationships/hyperlink" Target="http://img-fotki.yandex.ru/get/5004/valenta-mog.b2/0_66da0_fd3d7db8_orig.jpg" TargetMode="External"/><Relationship Id="rId4" Type="http://schemas.openxmlformats.org/officeDocument/2006/relationships/hyperlink" Target="http://s017.radikal.ru/i433/1110/06/949d241e5656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99297" y="2205446"/>
            <a:ext cx="6031572" cy="286232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9050">
                  <a:noFill/>
                  <a:prstDash val="solid"/>
                </a:ln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Математический диктант по теме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ln w="1905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«Числа от 1 до 1000. Нумерация»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9050">
                  <a:noFill/>
                  <a:prstDash val="solid"/>
                </a:ln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Математика 4 класс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9050">
                  <a:noFill/>
                  <a:prstDash val="solid"/>
                </a:ln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УМК любой</a:t>
            </a:r>
            <a:endParaRPr lang="ru-RU" sz="4800" b="1" dirty="0" smtClean="0">
              <a:ln w="19050">
                <a:noFill/>
                <a:prstDash val="solid"/>
              </a:ln>
              <a:solidFill>
                <a:schemeClr val="accent3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99298" y="5085184"/>
            <a:ext cx="57731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</a:rPr>
              <a:t>Автор презентации: Фокина Лидия Петровна, </a:t>
            </a:r>
          </a:p>
          <a:p>
            <a:pPr algn="ctr"/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</a:rPr>
              <a:t>учитель начальных классов МКОУ «СОШ ст. Евсино» </a:t>
            </a:r>
          </a:p>
          <a:p>
            <a:pPr algn="ctr"/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</a:rPr>
              <a:t>Искитимского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</a:rPr>
              <a:t> района Новосибирской области</a:t>
            </a:r>
          </a:p>
          <a:p>
            <a:pPr algn="ctr"/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</a:rPr>
              <a:t>2016</a:t>
            </a:r>
            <a:endParaRPr lang="ru-RU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5760640" cy="3600400"/>
          </a:xfrm>
        </p:spPr>
        <p:txBody>
          <a:bodyPr anchor="ctr"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При каком значении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а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 равенство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а – 85 = 0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верно?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7236296" y="332656"/>
            <a:ext cx="1440160" cy="144016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9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96835"/>
            <a:ext cx="1234289" cy="102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41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7.40741E-7 C -0.00104 0.02222 -0.00156 0.04445 -0.0026 0.06667 C -0.00399 0.08912 -0.0059 0.07037 -0.0026 0.08889 C 0.00521 0.08495 0.01216 0.07593 0.01823 0.06667 C 0.01771 0.06991 0.01511 0.07315 0.01615 0.07616 C 0.01719 0.07917 0.02049 0.0794 0.02223 0.0794 C 0.03021 0.0794 0.03785 0.07732 0.04566 0.07616 C 0.04219 0.04792 0.04271 0.05324 0.02223 0.05718 C 0.02309 0.06574 0.02049 0.07708 0.025 0.08264 C 0.025 0.08287 0.05955 0.07338 0.06025 0.07315 C 0.07032 0.05833 0.0592 0.07107 0.06632 0.0794 C 0.06841 0.08171 0.07882 0.0706 0.07934 0.06991 C 0.08334 0.04977 0.079 0.0662 0.08334 0.07616 C 0.08473 0.07894 0.0875 0.07824 0.08976 0.0794 C 0.10504 0.07755 0.11754 0.08241 0.12761 0.06667 C 0.12743 0.06597 0.12344 0.04213 0.12344 0.06667 C 0.12344 0.06991 0.125 0.07292 0.12535 0.07616 C 0.12986 0.07523 0.13386 0.07153 0.1382 0.07315 C 0.1408 0.07407 0.14011 0.08125 0.14254 0.08264 C 0.14636 0.08495 0.15695 0.0706 0.1592 0.06667 C 0.15834 0.09005 0.16424 0.11644 0.15695 0.13657 C 0.14132 0.17824 0.13351 0.13171 0.13195 0.12384 C 0.13941 0.10671 0.13386 0.11667 0.15087 0.09838 C 0.154 0.09445 0.1592 0.09421 0.16354 0.09213 C 0.16545 0.09097 0.16979 0.08889 0.16979 0.08912 C 0.17275 0.07523 0.17657 0.04445 0.1842 0.03495 C 0.18611 0.03264 0.18872 0.03102 0.19098 0.0287 C 0.19236 0.02685 0.19306 0.02361 0.19479 0.02222 C 0.19914 0.01921 0.20729 0.01597 0.20729 0.0162 C 0.21945 0.01898 0.22483 0.01482 0.22848 0.03171 C 0.22709 0.0338 0.22604 0.03634 0.22431 0.0382 C 0.22223 0.04051 0.21806 0.04074 0.21806 0.04445 C 0.21806 0.04769 0.22223 0.04653 0.22431 0.04769 C 0.22709 0.06458 0.22882 0.08195 0.22049 0.09537 C 0.2125 0.09421 0.20417 0.09653 0.19688 0.09213 C 0.19479 0.09097 0.1967 0.0831 0.19914 0.08264 C 0.21563 0.0787 0.23299 0.08056 0.24966 0.0794 C 0.25174 0.07824 0.25556 0.0794 0.25591 0.07616 C 0.25973 0.05347 0.25591 0.05486 0.2474 0.05093 C 0.2441 0.05185 0.23837 0.04884 0.23664 0.05394 C 0.23212 0.07338 0.2375 0.08264 0.24341 0.09537 C 0.2849 0.08889 0.25157 0.10463 0.26632 0.06667 C 0.26736 0.06343 0.26875 0.07384 0.27084 0.07616 C 0.27223 0.07824 0.27466 0.07824 0.27691 0.0794 C 0.28768 0.07824 0.29809 0.08009 0.30816 0.07616 C 0.31077 0.07546 0.30973 0.06366 0.31042 0.06667 C 0.31858 0.09236 0.30417 0.09074 0.325 0.09838 C 0.32448 0.10695 0.32674 0.11736 0.32309 0.12384 C 0.31459 0.13889 0.31129 0.11412 0.31042 0.11111 C 0.31146 0.10787 0.31129 0.10394 0.31268 0.10162 C 0.31424 0.09931 0.31702 0.1 0.31893 0.09838 C 0.32813 0.09005 0.31823 0.09398 0.32726 0.08264 C 0.32882 0.08056 0.3316 0.08056 0.33334 0.0794 C 0.34445 0.05556 0.33125 0.08009 0.33976 0.08588 C 0.34497 0.08935 0.35139 0.0838 0.35677 0.08264 C 0.3658 0.06829 0.35573 0.07986 0.36511 0.08264 C 0.36736 0.08333 0.36945 0.08056 0.3717 0.0794 C 0.37535 0.07014 0.37709 0.06157 0.38212 0.05394 C 0.38386 0.04144 0.38802 0.03125 0.39011 0.01921 C 0.38993 0.01713 0.38889 -7.40741E-7 0.38386 -7.40741E-7 C 0.38212 -7.40741E-7 0.3816 0.0044 0.37986 0.00648 C 0.37674 0.02153 0.37257 0.03588 0.36945 0.05093 C 0.36997 0.06574 0.3691 0.08102 0.3717 0.09537 C 0.3724 0.09907 0.37535 0.10162 0.37778 0.10162 C 0.38229 0.10162 0.39011 0.09537 0.39011 0.0956 C 0.39167 0.09329 0.39341 0.09144 0.39462 0.08889 C 0.39914 0.07755 0.39306 0.07546 0.40313 0.08588 C 0.4125 0.0831 0.42066 0.07894 0.43039 0.07616 C 0.42587 0.04213 0.42726 0.05046 0.4007 0.05394 C 0.40973 0.05857 0.41719 0.05509 0.42622 0.05093 C 0.42848 0.06227 0.42709 0.075 0.43039 0.08588 C 0.43091 0.08889 0.43438 0.08796 0.43698 0.08889 C 0.45018 0.08495 0.45226 0.0875 0.45226 0.06667 " pathEditMode="relative" rAng="0" ptsTypes="ffffffffffffffffffffffffffffffffffffffffffffffffffffffffffffffffffffffffA">
                                      <p:cBhvr>
                                        <p:cTn id="10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61" y="89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5760640" cy="3600400"/>
          </a:xfrm>
        </p:spPr>
        <p:txBody>
          <a:bodyPr anchor="ctr"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В двух одинаковых автобусах помещается 120 пассажиров. Сколько пассажиров вместят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3 таких автобуса?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7236296" y="332656"/>
            <a:ext cx="1440160" cy="144016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10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916832"/>
            <a:ext cx="1234289" cy="102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63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3.33333E-6 C -1.11111E-6 0.02222 -0.00052 0.04444 -0.00191 0.06666 C -0.00364 0.08912 -0.0059 0.07037 -0.00191 0.08889 C 0.00816 0.08495 0.01702 0.07592 0.02465 0.06666 C 0.02396 0.0699 0.02083 0.07314 0.02205 0.07615 C 0.02344 0.07916 0.02761 0.07939 0.02969 0.07939 C 0.04011 0.07939 0.04965 0.07731 0.05972 0.07615 C 0.05521 0.04791 0.0559 0.05324 0.02969 0.05717 C 0.0309 0.06574 0.02761 0.07708 0.03333 0.08264 C 0.03333 0.08287 0.07726 0.07338 0.0783 0.07314 C 0.09115 0.05833 0.07691 0.07106 0.08611 0.07939 C 0.08854 0.08171 0.10191 0.0706 0.10261 0.0699 C 0.10764 0.04977 0.10208 0.0662 0.10764 0.07615 C 0.10938 0.07893 0.11302 0.07824 0.1158 0.07939 C 0.13542 0.07754 0.15139 0.0824 0.16424 0.06666 C 0.16389 0.06597 0.15886 0.04213 0.15886 0.06666 C 0.15886 0.0699 0.16077 0.07291 0.16129 0.07615 C 0.16702 0.07523 0.17205 0.07152 0.17761 0.07314 C 0.18108 0.07407 0.18004 0.08125 0.18316 0.08264 C 0.1882 0.08495 0.20156 0.0706 0.20434 0.06666 C 0.2033 0.09004 0.21077 0.11643 0.20156 0.13657 C 0.18177 0.17824 0.1717 0.13171 0.16979 0.12384 C 0.17917 0.10671 0.17205 0.11666 0.19392 0.09838 C 0.19774 0.09444 0.20434 0.09421 0.2099 0.09213 C 0.2125 0.09097 0.21788 0.08889 0.21788 0.08912 C 0.2217 0.07523 0.22656 0.04444 0.23629 0.03495 C 0.23889 0.03264 0.24202 0.03102 0.24497 0.0287 C 0.2467 0.02685 0.24757 0.02361 0.24983 0.02222 C 0.25538 0.01921 0.2658 0.01597 0.2658 0.0162 C 0.28125 0.01898 0.28802 0.01481 0.29271 0.03171 C 0.29097 0.03379 0.28976 0.03634 0.2875 0.03819 C 0.2849 0.04051 0.27952 0.04074 0.27952 0.04444 C 0.27952 0.04768 0.2849 0.04652 0.2875 0.04768 C 0.29097 0.06458 0.29323 0.08194 0.28247 0.09537 C 0.2724 0.09421 0.26181 0.09652 0.25261 0.09213 C 0.24983 0.09097 0.25226 0.0831 0.25538 0.08264 C 0.27639 0.0787 0.29861 0.08055 0.31979 0.07939 C 0.32257 0.07824 0.32726 0.07939 0.32761 0.07615 C 0.33264 0.05347 0.32761 0.05486 0.31702 0.05092 C 0.31267 0.05185 0.30538 0.04884 0.3033 0.05393 C 0.2974 0.07338 0.30434 0.08264 0.31181 0.09537 C 0.36476 0.08889 0.32222 0.10463 0.34115 0.06666 C 0.34236 0.06342 0.3441 0.07384 0.3467 0.07615 C 0.34861 0.07824 0.35156 0.07824 0.35452 0.07939 C 0.36823 0.07824 0.3816 0.08009 0.39445 0.07615 C 0.39757 0.07546 0.39636 0.06365 0.39722 0.06666 C 0.40764 0.09236 0.38924 0.09074 0.4158 0.09838 C 0.41511 0.10694 0.41823 0.11736 0.41337 0.12384 C 0.40261 0.13889 0.39827 0.11412 0.39722 0.11111 C 0.39861 0.10787 0.39827 0.10393 0.40017 0.10162 C 0.40208 0.0993 0.40573 0.1 0.40816 0.09838 C 0.41979 0.09004 0.40729 0.09398 0.41875 0.08264 C 0.42066 0.08055 0.42431 0.08055 0.42656 0.07939 C 0.44063 0.05555 0.42379 0.08009 0.43472 0.08588 C 0.44132 0.08935 0.44948 0.08379 0.45642 0.08264 C 0.46788 0.06828 0.45504 0.07986 0.46702 0.08264 C 0.46997 0.08333 0.47257 0.08055 0.47535 0.07939 C 0.48004 0.07014 0.48229 0.06157 0.48872 0.05393 C 0.49097 0.04143 0.49618 0.03125 0.49879 0.01921 C 0.49861 0.01713 0.4974 3.33333E-6 0.49097 3.33333E-6 C 0.48872 3.33333E-6 0.48802 0.00439 0.48577 0.00648 C 0.48177 0.02152 0.47656 0.03588 0.47257 0.05092 C 0.47309 0.06574 0.47205 0.08102 0.47535 0.09537 C 0.47639 0.09907 0.48004 0.10162 0.48316 0.10162 C 0.48906 0.10162 0.49879 0.09537 0.49879 0.0956 C 0.50087 0.09328 0.50313 0.09143 0.50469 0.08889 C 0.51042 0.07754 0.50261 0.07546 0.51545 0.08588 C 0.52743 0.0831 0.53785 0.07893 0.55017 0.07615 C 0.54445 0.04213 0.54636 0.05046 0.51233 0.05393 C 0.52396 0.05856 0.53351 0.05509 0.54479 0.05092 C 0.54792 0.06227 0.54601 0.075 0.55017 0.08588 C 0.55087 0.08889 0.55538 0.08796 0.55851 0.08889 C 0.57552 0.08495 0.5783 0.0875 0.5783 0.06666 " pathEditMode="relative" rAng="0" ptsTypes="ffffffffffffffffffffffffffffffffffffffffffffffffffffffffffffffffffffffffA">
                                      <p:cBhvr>
                                        <p:cTn id="10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4" y="89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1772816"/>
            <a:ext cx="5688632" cy="2808312"/>
          </a:xfrm>
        </p:spPr>
        <p:txBody>
          <a:bodyPr numCol="2" anchor="t"/>
          <a:lstStyle/>
          <a:p>
            <a:pPr algn="l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1.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605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2.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999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3.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580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4.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660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5.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295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6.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270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7.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748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8.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115 руб.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9.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85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10.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180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1760" y="908720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Проверьте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себя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5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504056"/>
          </a:xfrm>
        </p:spPr>
        <p:txBody>
          <a:bodyPr/>
          <a:lstStyle/>
          <a:p>
            <a:r>
              <a:rPr lang="ru-RU" sz="2400" b="1" dirty="0" smtClean="0">
                <a:solidFill>
                  <a:srgbClr val="663300"/>
                </a:solidFill>
              </a:rPr>
              <a:t>Информационные источники</a:t>
            </a:r>
            <a:endParaRPr lang="ru-RU" sz="2400" b="1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0" y="1772817"/>
            <a:ext cx="5040560" cy="2376264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Дмитриева О. И. Математические диктанты. </a:t>
            </a:r>
            <a:endParaRPr lang="ru-RU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4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класс. М.: ВАКО,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2014</a:t>
            </a:r>
            <a:endParaRPr lang="ru-RU" sz="1800" dirty="0" smtClean="0">
              <a:solidFill>
                <a:schemeClr val="accent3">
                  <a:lumMod val="50000"/>
                </a:schemeClr>
              </a:solidFill>
              <a:hlinkClick r:id="rId2"/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Рамка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</a:p>
          <a:p>
            <a:pPr marL="0" indent="0" algn="ctr">
              <a:buNone/>
            </a:pP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hlinkClick r:id="rId3"/>
              </a:rPr>
              <a:t>Трава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</a:p>
          <a:p>
            <a:pPr marL="0" indent="0" algn="ctr">
              <a:buNone/>
            </a:pP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hlinkClick r:id="rId4"/>
              </a:rPr>
              <a:t>Листья</a:t>
            </a:r>
            <a:endParaRPr lang="ru-RU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hlinkClick r:id="rId5"/>
              </a:rPr>
              <a:t>Жираф</a:t>
            </a:r>
            <a:endParaRPr lang="ru-RU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hlinkClick r:id="rId6"/>
              </a:rPr>
              <a:t>Перо</a:t>
            </a:r>
            <a:endParaRPr lang="ru-RU" sz="18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4221088"/>
            <a:ext cx="39796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Работа выполнена </a:t>
            </a:r>
            <a:r>
              <a:rPr lang="ru-RU" sz="1200" b="1" dirty="0">
                <a:solidFill>
                  <a:schemeClr val="accent6">
                    <a:lumMod val="50000"/>
                  </a:schemeClr>
                </a:solidFill>
              </a:rPr>
              <a:t>в рамках ТМ </a:t>
            </a:r>
            <a:endParaRPr lang="ru-RU" sz="1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hlinkClick r:id="rId7"/>
              </a:rPr>
              <a:t>"</a:t>
            </a:r>
            <a:r>
              <a:rPr lang="ru-RU" sz="1200" b="1" dirty="0">
                <a:solidFill>
                  <a:schemeClr val="accent6">
                    <a:lumMod val="50000"/>
                  </a:schemeClr>
                </a:solidFill>
                <a:hlinkClick r:id="rId7"/>
              </a:rPr>
              <a:t>Технологические приемы 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hlinkClick r:id="rId7"/>
              </a:rPr>
              <a:t>создания дидактических </a:t>
            </a:r>
            <a:r>
              <a:rPr lang="ru-RU" sz="1200" b="1" dirty="0">
                <a:solidFill>
                  <a:schemeClr val="accent6">
                    <a:lumMod val="50000"/>
                  </a:schemeClr>
                </a:solidFill>
                <a:hlinkClick r:id="rId7"/>
              </a:rPr>
              <a:t>игр"</a:t>
            </a:r>
            <a:endParaRPr lang="ru-RU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54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5760640" cy="3600400"/>
          </a:xfrm>
        </p:spPr>
        <p:txBody>
          <a:bodyPr anchor="ctr"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Запишите число, в котором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6 сот. 5 ед.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7236296" y="332656"/>
            <a:ext cx="1440160" cy="144016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420886"/>
            <a:ext cx="1234289" cy="102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85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C -0.00087 0.02222 -0.00104 0.04444 -0.00243 0.06666 C -0.00382 0.08912 -0.00712 0.07037 -0.00243 0.08889 C 0.00677 0.08495 0.01493 0.07592 0.02188 0.06666 C 0.02101 0.06991 0.01841 0.07315 0.01945 0.07616 C 0.02049 0.07916 0.02413 0.0794 0.02674 0.0794 C 0.03577 0.0794 0.04462 0.07731 0.05347 0.07616 C 0.04931 0.04791 0.05018 0.05324 0.02674 0.05717 C 0.02761 0.06574 0.02413 0.07708 0.02917 0.08264 C 0.02917 0.08287 0.06945 0.07338 0.07049 0.07315 C 0.08177 0.05833 0.06927 0.07106 0.07778 0.0794 C 0.08004 0.08171 0.09184 0.0706 0.09254 0.06991 C 0.0974 0.04977 0.09219 0.0662 0.09722 0.07616 C 0.09861 0.07893 0.10209 0.07824 0.10452 0.0794 C 0.12188 0.07754 0.13663 0.08241 0.14844 0.06666 C 0.14827 0.06597 0.14358 0.04213 0.14358 0.06666 C 0.14358 0.06991 0.14514 0.07291 0.14584 0.07616 C 0.15087 0.07523 0.15573 0.07153 0.16059 0.07315 C 0.16337 0.07407 0.16268 0.08125 0.16545 0.08264 C 0.16997 0.08495 0.18195 0.0706 0.1849 0.06666 C 0.18403 0.09004 0.19132 0.11643 0.18247 0.13657 C 0.16424 0.17824 0.15521 0.13171 0.1533 0.12384 C 0.16198 0.10671 0.15573 0.11666 0.17518 0.09838 C 0.17917 0.09444 0.1849 0.09421 0.18976 0.09213 C 0.19219 0.09097 0.19705 0.08889 0.19705 0.08912 C 0.20052 0.07523 0.20469 0.04444 0.21406 0.03495 C 0.21632 0.03264 0.2191 0.03102 0.22153 0.0287 C 0.22327 0.02685 0.22413 0.02361 0.22622 0.02222 C 0.23091 0.01921 0.2408 0.01597 0.2408 0.0162 C 0.25469 0.01898 0.26094 0.01481 0.26511 0.03171 C 0.26354 0.03379 0.26216 0.03634 0.26025 0.03819 C 0.25799 0.04051 0.25295 0.04074 0.25295 0.04444 C 0.25295 0.04768 0.25781 0.04653 0.26025 0.04768 C 0.26354 0.06458 0.26545 0.08194 0.25556 0.09537 C 0.2467 0.09421 0.23698 0.09653 0.22865 0.09213 C 0.22639 0.09097 0.22847 0.0831 0.23108 0.08264 C 0.25035 0.0787 0.26997 0.08055 0.28959 0.0794 C 0.29202 0.07824 0.29636 0.0794 0.29688 0.07616 C 0.30104 0.05347 0.2967 0.05486 0.28716 0.05092 C 0.28299 0.05185 0.27622 0.04884 0.27483 0.05393 C 0.26927 0.07338 0.2757 0.08264 0.28212 0.09537 C 0.33073 0.08889 0.29167 0.10463 0.30886 0.06666 C 0.31025 0.06342 0.31163 0.07384 0.31389 0.07616 C 0.3158 0.07824 0.31858 0.07824 0.32118 0.0794 C 0.33334 0.07824 0.34584 0.08009 0.35764 0.07616 C 0.36025 0.07546 0.35886 0.06366 0.36007 0.06666 C 0.36962 0.09236 0.35243 0.09074 0.37709 0.09838 C 0.37639 0.10694 0.379 0.11736 0.37466 0.12384 C 0.36493 0.13889 0.36077 0.11412 0.36007 0.11111 C 0.36094 0.10787 0.36077 0.10393 0.3625 0.10162 C 0.36424 0.0993 0.36754 0.1 0.36979 0.09838 C 0.38056 0.09004 0.36893 0.09398 0.37952 0.08264 C 0.38143 0.08055 0.3842 0.08055 0.38681 0.0794 C 0.39913 0.05555 0.38386 0.08009 0.3941 0.08588 C 0.4 0.08935 0.40695 0.08379 0.41354 0.08264 C 0.42413 0.06828 0.4125 0.07986 0.42327 0.08264 C 0.42587 0.08333 0.42813 0.08055 0.43056 0.0794 C 0.43525 0.07014 0.43698 0.06157 0.44288 0.05393 C 0.44514 0.04143 0.44931 0.03125 0.45243 0.01921 C 0.45209 0.01713 0.45087 2.22222E-6 0.44514 2.22222E-6 C 0.44288 2.22222E-6 0.44202 0.0044 0.44028 0.00648 C 0.43646 0.02153 0.43195 0.03588 0.42813 0.05092 C 0.429 0.06574 0.42778 0.08102 0.43056 0.09537 C 0.43125 0.09907 0.43507 0.10162 0.43785 0.10162 C 0.44306 0.10162 0.45243 0.09537 0.45243 0.0956 C 0.454 0.09328 0.45608 0.09143 0.45729 0.08889 C 0.46268 0.07754 0.45556 0.07546 0.46719 0.08588 C 0.47778 0.0831 0.48785 0.07893 0.49879 0.07616 C 0.49341 0.04213 0.49514 0.05046 0.46459 0.05393 C 0.47518 0.05856 0.48368 0.05509 0.49393 0.05092 C 0.49653 0.06227 0.49497 0.075 0.49879 0.08588 C 0.49983 0.08889 0.50347 0.08796 0.50591 0.08889 C 0.5217 0.08495 0.52309 0.0875 0.52309 0.06666 " pathEditMode="relative" rAng="0" ptsTypes="ffffffffffffffffffffffffffffffffffffffffffffffffffffffffffffffffffffffffA">
                                      <p:cBhvr>
                                        <p:cTn id="10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99" y="89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5760640" cy="3600400"/>
          </a:xfrm>
        </p:spPr>
        <p:txBody>
          <a:bodyPr anchor="ctr"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Запишите число, которое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при счёте предшествует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числу 1 000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7236296" y="332656"/>
            <a:ext cx="1440160" cy="144016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2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088071"/>
            <a:ext cx="1234289" cy="102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90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C -0.00087 0.02222 -0.00105 0.04444 -0.00243 0.06667 C -0.00382 0.08912 -0.00712 0.07037 -0.00243 0.08889 C 0.00659 0.08495 0.01458 0.07593 0.02135 0.06667 C 0.02048 0.06991 0.01788 0.07315 0.01892 0.07616 C 0.01996 0.07917 0.02361 0.0794 0.02604 0.0794 C 0.03489 0.0794 0.04357 0.07731 0.05225 0.07616 C 0.04826 0.04792 0.04895 0.05324 0.02604 0.05718 C 0.02691 0.06574 0.02361 0.07708 0.02847 0.08264 C 0.02847 0.08264 0.06788 0.07338 0.06892 0.07315 C 0.08003 0.05833 0.0677 0.07106 0.07604 0.0794 C 0.07829 0.08171 0.08975 0.0706 0.09045 0.06991 C 0.09531 0.04977 0.0901 0.0662 0.09513 0.07616 C 0.09652 0.07893 0.09982 0.07824 0.10225 0.0794 C 0.11927 0.07755 0.13368 0.08241 0.14513 0.06667 C 0.14496 0.06597 0.14045 0.04213 0.14045 0.06667 C 0.14045 0.06991 0.14201 0.07292 0.1427 0.07616 C 0.14757 0.07523 0.15243 0.07153 0.15711 0.07315 C 0.15989 0.07407 0.1592 0.08125 0.1618 0.08264 C 0.16632 0.08495 0.17795 0.0706 0.1809 0.06667 C 0.18003 0.09005 0.18715 0.11643 0.17847 0.13657 C 0.16059 0.17824 0.15191 0.13171 0.15 0.12384 C 0.1585 0.10671 0.15243 0.11667 0.17135 0.09838 C 0.17534 0.09444 0.1809 0.09421 0.18559 0.09213 C 0.18802 0.09097 0.1927 0.08889 0.1927 0.08889 C 0.19618 0.07523 0.20034 0.04444 0.20937 0.03495 C 0.21163 0.03264 0.21441 0.03102 0.21666 0.0287 C 0.2184 0.02685 0.21927 0.02361 0.22135 0.02222 C 0.22586 0.01921 0.23559 0.01597 0.23559 0.01597 C 0.24913 0.01898 0.25538 0.01481 0.25937 0.03171 C 0.25781 0.0338 0.25642 0.03634 0.25468 0.03819 C 0.25243 0.04051 0.24757 0.04074 0.24757 0.04444 C 0.24757 0.04768 0.25225 0.04653 0.25468 0.04768 C 0.25781 0.06458 0.25972 0.08194 0.25 0.09537 C 0.24132 0.09421 0.23194 0.09653 0.22378 0.09213 C 0.22152 0.09097 0.22361 0.0831 0.22604 0.08264 C 0.24496 0.0787 0.26423 0.08055 0.28333 0.0794 C 0.28576 0.07824 0.28993 0.0794 0.29045 0.07616 C 0.29461 0.05347 0.29027 0.05486 0.2809 0.05093 C 0.27691 0.05185 0.27031 0.04884 0.26892 0.05393 C 0.26354 0.07338 0.26979 0.08264 0.27604 0.09537 C 0.32361 0.08889 0.28541 0.10463 0.30225 0.06667 C 0.30364 0.06343 0.30486 0.07384 0.30711 0.07616 C 0.30902 0.07824 0.3118 0.07824 0.31423 0.0794 C 0.32621 0.07824 0.33836 0.08009 0.35 0.07616 C 0.35243 0.07546 0.35121 0.06366 0.35225 0.06667 C 0.36163 0.09236 0.34479 0.09074 0.36892 0.09838 C 0.36823 0.10694 0.37083 0.11736 0.36666 0.12384 C 0.35711 0.13889 0.35295 0.11412 0.35225 0.11111 C 0.35312 0.10787 0.35295 0.10393 0.35468 0.10162 C 0.35642 0.0993 0.35972 0.1 0.3618 0.09838 C 0.37239 0.09005 0.36093 0.09398 0.37135 0.08264 C 0.37326 0.08055 0.37604 0.08055 0.37847 0.0794 C 0.39062 0.05555 0.37569 0.08009 0.38559 0.08588 C 0.39149 0.08935 0.39826 0.0838 0.40468 0.08264 C 0.4151 0.06829 0.40364 0.07986 0.41423 0.08264 C 0.41666 0.08333 0.41892 0.08055 0.42135 0.0794 C 0.42586 0.07014 0.4276 0.06157 0.43333 0.05393 C 0.43559 0.04143 0.43975 0.03125 0.4427 0.01921 C 0.44236 0.01713 0.44114 -2.22222E-6 0.43559 -2.22222E-6 C 0.43333 -2.22222E-6 0.43246 0.0044 0.4309 0.00648 C 0.42708 0.02153 0.42274 0.03588 0.41892 0.05093 C 0.41979 0.06574 0.41857 0.08102 0.42135 0.09537 C 0.42204 0.09907 0.42569 0.10162 0.42847 0.10162 C 0.4335 0.10162 0.4427 0.09537 0.4427 0.09537 C 0.44427 0.09329 0.44635 0.09143 0.44757 0.08889 C 0.45277 0.07755 0.44583 0.07546 0.45711 0.08588 C 0.46753 0.0831 0.47743 0.07893 0.48802 0.07616 C 0.48281 0.04213 0.48454 0.05046 0.45468 0.05393 C 0.46493 0.05856 0.47326 0.05509 0.48333 0.05093 C 0.48593 0.06227 0.48437 0.075 0.48802 0.08588 C 0.48906 0.08889 0.4927 0.08796 0.49513 0.08889 C 0.51059 0.08495 0.5118 0.0875 0.5118 0.06667 " pathEditMode="relative" ptsTypes="ffffffffffffffffffffffffffffffffffffffffffffffffffffffffffffffffffffffffA">
                                      <p:cBhvr>
                                        <p:cTn id="10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5760640" cy="3600400"/>
          </a:xfrm>
        </p:spPr>
        <p:txBody>
          <a:bodyPr anchor="ctr"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Первое слагаемое 160,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второе слагаемое 420.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Найдите сумму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7236296" y="332656"/>
            <a:ext cx="1440160" cy="144016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531" y="2132856"/>
            <a:ext cx="1234289" cy="102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31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1.85185E-6 C -0.00156 0.02222 -0.00174 0.04444 -0.00295 0.06666 C -0.00417 0.08912 -0.00712 0.07037 -0.00295 0.08889 C 0.00503 0.08495 0.01215 0.07592 0.01823 0.06666 C 0.01753 0.06991 0.0151 0.07315 0.01615 0.07616 C 0.01701 0.07916 0.02031 0.0794 0.0224 0.0794 C 0.03038 0.0794 0.03819 0.07731 0.04601 0.07616 C 0.04236 0.04791 0.04306 0.05324 0.0224 0.05717 C 0.02326 0.06574 0.02031 0.07708 0.02465 0.08264 C 0.02465 0.08287 0.0599 0.07338 0.06076 0.07315 C 0.07083 0.05833 0.05972 0.07106 0.06719 0.0794 C 0.06927 0.08171 0.07951 0.0706 0.08003 0.06991 C 0.08455 0.04977 0.07986 0.0662 0.08437 0.07616 C 0.08559 0.07893 0.08854 0.07824 0.09062 0.0794 C 0.1059 0.07754 0.11875 0.08241 0.12899 0.06666 C 0.12882 0.06597 0.12483 0.04213 0.12483 0.06666 C 0.12483 0.06991 0.12622 0.07291 0.12691 0.07616 C 0.13125 0.07523 0.13559 0.07153 0.13976 0.07315 C 0.14219 0.07407 0.14167 0.08125 0.14392 0.08264 C 0.14809 0.08495 0.15851 0.0706 0.16111 0.06666 C 0.16024 0.09004 0.16667 0.11643 0.15885 0.13657 C 0.14288 0.17824 0.13507 0.13171 0.13333 0.12384 C 0.14097 0.10671 0.13559 0.11666 0.1526 0.09838 C 0.15608 0.09444 0.16111 0.09421 0.16528 0.09213 C 0.16736 0.09097 0.1717 0.08889 0.1717 0.08912 C 0.17465 0.07523 0.17847 0.04444 0.18663 0.03495 C 0.18854 0.03264 0.19097 0.03102 0.19306 0.0287 C 0.19462 0.02685 0.19549 0.02361 0.19722 0.02222 C 0.20139 0.01921 0.21007 0.01597 0.21007 0.0162 C 0.22205 0.01898 0.22778 0.01481 0.23125 0.03171 C 0.22986 0.03379 0.22865 0.03634 0.22708 0.03819 C 0.225 0.04051 0.22066 0.04074 0.22066 0.04444 C 0.22066 0.04768 0.225 0.04653 0.22708 0.04768 C 0.22986 0.06458 0.2316 0.08194 0.22292 0.09537 C 0.2151 0.09421 0.20677 0.09653 0.19948 0.09213 C 0.1974 0.09097 0.19931 0.0831 0.20139 0.08264 C 0.2184 0.0787 0.23559 0.08055 0.25278 0.0794 C 0.25486 0.07824 0.25868 0.0794 0.25903 0.07616 C 0.26285 0.05347 0.25903 0.05486 0.25052 0.05092 C 0.24705 0.05185 0.24115 0.04884 0.23976 0.05393 C 0.23507 0.07338 0.24062 0.08264 0.24618 0.09537 C 0.28872 0.08889 0.25451 0.10463 0.26962 0.06666 C 0.27083 0.06342 0.27205 0.07384 0.27396 0.07616 C 0.27569 0.07824 0.2783 0.07824 0.28038 0.0794 C 0.29115 0.07824 0.30191 0.08009 0.31233 0.07616 C 0.31458 0.07546 0.31354 0.06366 0.31441 0.06666 C 0.32274 0.09236 0.30781 0.09074 0.32934 0.09838 C 0.32865 0.10694 0.33108 0.11736 0.32726 0.12384 C 0.31875 0.13889 0.3151 0.11412 0.31441 0.11111 C 0.31528 0.10787 0.3151 0.10393 0.31667 0.10162 C 0.31823 0.0993 0.32118 0.1 0.32292 0.09838 C 0.33247 0.09004 0.32222 0.09398 0.33142 0.08264 C 0.33316 0.08055 0.33576 0.08055 0.33785 0.0794 C 0.34878 0.05555 0.33542 0.08009 0.34427 0.08588 C 0.34948 0.08935 0.35556 0.08379 0.36128 0.08264 C 0.37066 0.06829 0.36042 0.07986 0.36997 0.08264 C 0.37205 0.08333 0.37413 0.08055 0.37622 0.0794 C 0.38038 0.07014 0.38177 0.06157 0.38698 0.05393 C 0.38906 0.04143 0.39271 0.03125 0.39531 0.01921 C 0.39514 0.01713 0.39392 1.85185E-6 0.38906 1.85185E-6 C 0.38698 1.85185E-6 0.38628 0.0044 0.38472 0.00648 C 0.38142 0.02153 0.37743 0.03588 0.37413 0.05092 C 0.37483 0.06574 0.37378 0.08102 0.37622 0.09537 C 0.37691 0.09907 0.38021 0.10162 0.38264 0.10162 C 0.38715 0.10162 0.39531 0.09537 0.39531 0.0956 C 0.3967 0.09329 0.39861 0.09143 0.39965 0.08889 C 0.40434 0.07754 0.39809 0.07546 0.40833 0.08588 C 0.41753 0.0831 0.42639 0.07893 0.43594 0.07616 C 0.43125 0.04213 0.43281 0.05046 0.40608 0.05393 C 0.41528 0.05856 0.42274 0.05509 0.43177 0.05092 C 0.43403 0.06227 0.43264 0.075 0.43594 0.08588 C 0.43681 0.08889 0.4401 0.08796 0.44236 0.08889 C 0.45608 0.08495 0.45729 0.0875 0.45729 0.06666 " pathEditMode="relative" rAng="0" ptsTypes="ffffffffffffffffffffffffffffffffffffffffffffffffffffffffffffffffffffffffA">
                                      <p:cBhvr>
                                        <p:cTn id="10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89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5760640" cy="3600400"/>
          </a:xfrm>
        </p:spPr>
        <p:txBody>
          <a:bodyPr anchor="ctr"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Уменьшаемое 700, вычитаемое 40.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Найдите разность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7236296" y="332656"/>
            <a:ext cx="1440160" cy="144016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4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132856"/>
            <a:ext cx="1234289" cy="102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2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1.85185E-6 C -0.00261 0.02222 -0.00278 0.04444 -0.00382 0.06666 C -0.00486 0.08912 -0.00712 0.07037 -0.00382 0.08889 C 0.00278 0.08495 0.00851 0.07592 0.01354 0.06666 C 0.01302 0.06991 0.01094 0.07315 0.0118 0.07616 C 0.0125 0.07916 0.01528 0.0794 0.01701 0.0794 C 0.02361 0.0794 0.02986 0.07731 0.03628 0.07616 C 0.03333 0.04791 0.03385 0.05324 0.01701 0.05717 C 0.01771 0.06574 0.01528 0.07708 0.01892 0.08264 C 0.01892 0.08287 0.04774 0.07338 0.04844 0.07315 C 0.05677 0.05833 0.04757 0.07106 0.05364 0.0794 C 0.05538 0.08171 0.06389 0.0706 0.06423 0.06991 C 0.06788 0.04977 0.06406 0.0662 0.06788 0.07616 C 0.06875 0.07893 0.07118 0.07824 0.07291 0.0794 C 0.08541 0.07754 0.09601 0.08241 0.10434 0.06666 C 0.10416 0.06597 0.10104 0.04213 0.10104 0.06666 C 0.10104 0.06991 0.10208 0.07291 0.1026 0.07616 C 0.10625 0.07523 0.10972 0.07153 0.11319 0.07315 C 0.11528 0.07407 0.11476 0.08125 0.11666 0.08264 C 0.11996 0.08495 0.12864 0.0706 0.13073 0.06666 C 0.13003 0.09004 0.13524 0.11643 0.12882 0.13657 C 0.1158 0.17824 0.10937 0.13171 0.10798 0.12384 C 0.11423 0.10671 0.10972 0.11666 0.12378 0.09838 C 0.12656 0.09444 0.13073 0.09421 0.1342 0.09213 C 0.13576 0.09097 0.13941 0.08889 0.13941 0.08912 C 0.14184 0.07523 0.14496 0.04444 0.15156 0.03495 C 0.15312 0.03264 0.15521 0.03102 0.15694 0.0287 C 0.15816 0.02685 0.15885 0.02361 0.16024 0.02222 C 0.16371 0.01921 0.17083 0.01597 0.17083 0.0162 C 0.18073 0.01898 0.18541 0.01481 0.18819 0.03171 C 0.18715 0.03379 0.18611 0.03634 0.18472 0.03819 C 0.18316 0.04051 0.17951 0.04074 0.17951 0.04444 C 0.17951 0.04768 0.18316 0.04653 0.18472 0.04768 C 0.18715 0.06458 0.18854 0.08194 0.18142 0.09537 C 0.175 0.09421 0.16823 0.09653 0.16215 0.09213 C 0.16041 0.09097 0.16198 0.0831 0.16371 0.08264 C 0.1776 0.0787 0.19184 0.08055 0.2059 0.0794 C 0.20764 0.07824 0.21076 0.0794 0.21094 0.07616 C 0.21406 0.05347 0.21094 0.05486 0.20399 0.05092 C 0.20121 0.05185 0.19635 0.04884 0.19514 0.05393 C 0.19132 0.07338 0.19583 0.08264 0.20052 0.09537 C 0.23524 0.08889 0.20729 0.10463 0.21962 0.06666 C 0.22066 0.06342 0.2217 0.07384 0.22326 0.07616 C 0.22465 0.07824 0.22673 0.07824 0.22847 0.0794 C 0.23732 0.07824 0.24618 0.08009 0.25469 0.07616 C 0.2566 0.07546 0.25573 0.06366 0.25642 0.06666 C 0.26319 0.09236 0.25104 0.09074 0.26857 0.09838 C 0.26805 0.10694 0.26996 0.11736 0.26684 0.12384 C 0.25989 0.13889 0.25694 0.11412 0.25642 0.11111 C 0.25712 0.10787 0.25694 0.10393 0.25816 0.10162 C 0.25955 0.0993 0.26198 0.1 0.26337 0.09838 C 0.27118 0.09004 0.26285 0.09398 0.27031 0.08264 C 0.2717 0.08055 0.27396 0.08055 0.27552 0.0794 C 0.28455 0.05555 0.27361 0.08009 0.2809 0.08588 C 0.28507 0.08935 0.2901 0.08379 0.29479 0.08264 C 0.30243 0.06829 0.2941 0.07986 0.30191 0.08264 C 0.30364 0.08333 0.30538 0.08055 0.30712 0.0794 C 0.31041 0.07014 0.31163 0.06157 0.3158 0.05393 C 0.31753 0.04143 0.32066 0.03125 0.32274 0.01921 C 0.32257 0.01713 0.32153 1.85185E-6 0.31753 1.85185E-6 C 0.3158 1.85185E-6 0.31528 0.0044 0.31406 0.00648 C 0.31128 0.02153 0.30798 0.03588 0.30538 0.05092 C 0.3059 0.06574 0.30503 0.08102 0.30712 0.09537 C 0.30764 0.09907 0.31041 0.10162 0.31232 0.10162 C 0.31597 0.10162 0.32274 0.09537 0.32274 0.0956 C 0.32378 0.09329 0.32535 0.09143 0.32621 0.08889 C 0.33003 0.07754 0.325 0.07546 0.33333 0.08588 C 0.34097 0.0831 0.34826 0.07893 0.35607 0.07616 C 0.35226 0.04213 0.35347 0.05046 0.3316 0.05393 C 0.33906 0.05856 0.34514 0.05509 0.3526 0.05092 C 0.35451 0.06227 0.3533 0.075 0.35607 0.08588 C 0.35677 0.08889 0.35937 0.08796 0.36128 0.08889 C 0.37257 0.08495 0.37361 0.0875 0.37361 0.06666 " pathEditMode="relative" rAng="0" ptsTypes="ffffffffffffffffffffffffffffffffffffffffffffffffffffffffffffffffffffffffA">
                                      <p:cBhvr>
                                        <p:cTn id="10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24" y="89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5760640" cy="3600400"/>
          </a:xfrm>
        </p:spPr>
        <p:txBody>
          <a:bodyPr anchor="ctr"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Вычитаемое 85, разность 210.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Найдите уменьшаемое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7236296" y="332656"/>
            <a:ext cx="1440160" cy="144016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5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348880"/>
            <a:ext cx="1234289" cy="102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7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3.7037E-7 C -0.00035 0.02222 -0.00087 0.04444 -0.00226 0.06667 C -0.00399 0.08912 -0.00712 0.07037 -0.00226 0.08889 C 0.00781 0.08495 0.01667 0.07593 0.02431 0.06667 C 0.02361 0.06991 0.02049 0.07315 0.0217 0.07616 C 0.02292 0.07917 0.02726 0.0794 0.02969 0.0794 C 0.03976 0.0794 0.04948 0.07731 0.05938 0.07616 C 0.05486 0.04792 0.05556 0.05324 0.02969 0.05718 C 0.03073 0.06574 0.02726 0.07708 0.03281 0.08264 C 0.03281 0.08287 0.07708 0.07338 0.07795 0.07315 C 0.0908 0.05833 0.07674 0.07106 0.08594 0.0794 C 0.08872 0.08171 0.10174 0.0706 0.10243 0.06991 C 0.10781 0.04977 0.10191 0.0662 0.10781 0.07616 C 0.10938 0.07893 0.11285 0.07824 0.1158 0.0794 C 0.13507 0.07755 0.15104 0.08241 0.16389 0.06667 C 0.16372 0.06597 0.15886 0.04213 0.15886 0.06667 C 0.15886 0.06991 0.16077 0.07292 0.16146 0.07616 C 0.16702 0.07523 0.17222 0.07153 0.17743 0.07315 C 0.1809 0.07407 0.18004 0.08125 0.18299 0.08264 C 0.18802 0.08495 0.20139 0.0706 0.20452 0.06667 C 0.2033 0.09005 0.21129 0.11643 0.20156 0.13657 C 0.1816 0.17824 0.1717 0.13171 0.16962 0.12384 C 0.17917 0.10671 0.17222 0.11667 0.19392 0.09838 C 0.19809 0.09444 0.20452 0.09421 0.2099 0.09213 C 0.2125 0.09097 0.21806 0.08889 0.21806 0.08912 C 0.2217 0.07523 0.22656 0.04444 0.23646 0.03495 C 0.23906 0.03264 0.24202 0.03102 0.24497 0.0287 C 0.24688 0.02685 0.24792 0.02361 0.24983 0.02222 C 0.25538 0.01921 0.26615 0.01597 0.26615 0.0162 C 0.28142 0.01898 0.28854 0.01481 0.29288 0.03171 C 0.29132 0.0338 0.28993 0.03634 0.2875 0.03819 C 0.28507 0.04051 0.27952 0.04074 0.27952 0.04444 C 0.27952 0.04768 0.28507 0.04653 0.2875 0.04768 C 0.29132 0.06458 0.2934 0.08194 0.28264 0.09537 C 0.27274 0.09421 0.26215 0.09653 0.25295 0.09213 C 0.25 0.09097 0.25261 0.0831 0.25538 0.08264 C 0.27656 0.0787 0.29861 0.08056 0.32014 0.0794 C 0.32274 0.07824 0.32761 0.0794 0.32795 0.07616 C 0.33281 0.05347 0.32795 0.05486 0.31719 0.05093 C 0.31285 0.05185 0.30538 0.04884 0.30365 0.05393 C 0.29774 0.07338 0.30469 0.08264 0.31198 0.09537 C 0.36528 0.08889 0.3224 0.10463 0.34115 0.06667 C 0.34288 0.06343 0.34445 0.07384 0.34705 0.07616 C 0.34896 0.07824 0.35208 0.07824 0.35504 0.0794 C 0.36858 0.07824 0.38212 0.08009 0.39514 0.07616 C 0.39827 0.07546 0.3967 0.06366 0.39774 0.06667 C 0.40816 0.09236 0.38958 0.09074 0.41649 0.09838 C 0.4158 0.10694 0.41858 0.11736 0.41389 0.12384 C 0.40313 0.13889 0.39879 0.11412 0.39774 0.11111 C 0.39896 0.10787 0.39879 0.10393 0.40052 0.10162 C 0.40261 0.09931 0.40642 0.1 0.40851 0.09838 C 0.42049 0.09005 0.40781 0.09398 0.41927 0.08264 C 0.42136 0.08056 0.42483 0.08056 0.42708 0.0794 C 0.44115 0.05556 0.42431 0.08009 0.43542 0.08588 C 0.44184 0.08935 0.44983 0.0838 0.45677 0.08264 C 0.46858 0.06829 0.45573 0.07986 0.46771 0.08264 C 0.47066 0.08333 0.47309 0.08056 0.47587 0.0794 C 0.48073 0.07014 0.48281 0.06157 0.48924 0.05393 C 0.49167 0.04143 0.4967 0.03125 0.49965 0.01921 C 0.49948 0.01713 0.49792 3.7037E-7 0.49167 3.7037E-7 C 0.48924 3.7037E-7 0.48854 0.0044 0.48646 0.00648 C 0.48229 0.02153 0.47708 0.03588 0.47309 0.05093 C 0.47379 0.06574 0.47257 0.08102 0.47587 0.09537 C 0.47674 0.09907 0.48073 0.10162 0.48386 0.10162 C 0.48941 0.10162 0.49965 0.09537 0.49965 0.0956 C 0.50156 0.09329 0.50382 0.09143 0.50521 0.08889 C 0.51111 0.07755 0.5033 0.07546 0.51615 0.08588 C 0.52795 0.0831 0.53889 0.07893 0.55104 0.07616 C 0.54514 0.04213 0.54705 0.05046 0.5132 0.05393 C 0.52483 0.05856 0.5342 0.05509 0.54566 0.05093 C 0.54879 0.06227 0.54688 0.075 0.55104 0.08588 C 0.55191 0.08889 0.55608 0.08796 0.5592 0.08889 C 0.57639 0.08495 0.5783 0.0875 0.5783 0.06667 " pathEditMode="relative" rAng="0" ptsTypes="ffffffffffffffffffffffffffffffffffffffffffffffffffffffffffffffffffffffffA">
                                      <p:cBhvr>
                                        <p:cTn id="10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4" y="89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5760640" cy="3600400"/>
          </a:xfrm>
        </p:spPr>
        <p:txBody>
          <a:bodyPr anchor="ctr"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Первое слагаемое 230,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сумма 500. Найдите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второе слагаемое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7236296" y="332656"/>
            <a:ext cx="1440160" cy="144016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6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158" y="2132856"/>
            <a:ext cx="1234289" cy="102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3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85185E-6 C -0.00052 0.02222 -0.00104 0.04444 -0.00209 0.06666 C -0.00365 0.08912 -0.00591 0.07037 -0.00209 0.08889 C 0.0059 0.08495 0.01319 0.07592 0.01927 0.06666 C 0.01875 0.06991 0.01614 0.07315 0.01718 0.07616 C 0.01823 0.07916 0.0217 0.0794 0.02361 0.0794 C 0.03177 0.0794 0.03958 0.07731 0.04757 0.07616 C 0.04409 0.04791 0.04462 0.05324 0.02361 0.05717 C 0.02448 0.06574 0.0217 0.07708 0.02621 0.08264 C 0.02621 0.08287 0.06198 0.07338 0.06267 0.07315 C 0.07309 0.05833 0.06163 0.07106 0.06892 0.0794 C 0.07118 0.08171 0.08177 0.0706 0.08246 0.06991 C 0.08663 0.04977 0.08194 0.0662 0.08663 0.07616 C 0.08802 0.07893 0.0908 0.07824 0.09323 0.0794 C 0.10885 0.07754 0.1217 0.08241 0.13212 0.06666 C 0.13194 0.06597 0.12795 0.04213 0.12795 0.06666 C 0.12795 0.06991 0.12951 0.07291 0.13003 0.07616 C 0.13455 0.07523 0.13871 0.07153 0.14305 0.07315 C 0.14583 0.07407 0.14514 0.08125 0.14757 0.08264 C 0.15156 0.08495 0.16232 0.0706 0.16475 0.06666 C 0.16389 0.09004 0.17014 0.11643 0.16232 0.13657 C 0.14635 0.17824 0.13837 0.13171 0.13663 0.12384 C 0.14427 0.10671 0.13871 0.11666 0.15625 0.09838 C 0.15955 0.09444 0.16475 0.09421 0.16909 0.09213 C 0.17135 0.09097 0.17569 0.08889 0.17569 0.08912 C 0.17882 0.07523 0.18264 0.04444 0.19062 0.03495 C 0.19271 0.03264 0.19514 0.03102 0.19757 0.0287 C 0.19896 0.02685 0.19982 0.02361 0.20139 0.02222 C 0.2059 0.01921 0.21458 0.01597 0.21458 0.0162 C 0.22691 0.01898 0.23264 0.01481 0.23628 0.03171 C 0.23489 0.03379 0.23385 0.03634 0.23177 0.03819 C 0.22986 0.04051 0.22552 0.04074 0.22552 0.04444 C 0.22552 0.04768 0.22986 0.04653 0.23177 0.04768 C 0.23489 0.06458 0.23663 0.08194 0.22795 0.09537 C 0.21979 0.09421 0.21128 0.09653 0.20382 0.09213 C 0.20156 0.09097 0.20364 0.0831 0.2059 0.08264 C 0.22309 0.0787 0.24097 0.08055 0.25816 0.0794 C 0.26024 0.07824 0.26423 0.0794 0.26458 0.07616 C 0.2684 0.05347 0.26458 0.05486 0.25573 0.05092 C 0.25225 0.05185 0.24635 0.04884 0.24479 0.05393 C 0.2401 0.07338 0.24566 0.08264 0.25173 0.09537 C 0.29462 0.08889 0.26007 0.10463 0.27517 0.06666 C 0.27656 0.06342 0.27778 0.07384 0.28003 0.07616 C 0.28142 0.07824 0.28403 0.07824 0.28628 0.0794 C 0.29722 0.07824 0.30816 0.08009 0.31857 0.07616 C 0.32118 0.07546 0.31996 0.06366 0.32083 0.06666 C 0.32934 0.09236 0.31423 0.09074 0.33593 0.09838 C 0.33541 0.10694 0.33767 0.11736 0.33385 0.12384 C 0.32517 0.13889 0.3217 0.11412 0.32083 0.11111 C 0.32187 0.10787 0.3217 0.10393 0.32309 0.10162 C 0.32482 0.0993 0.32778 0.1 0.32968 0.09838 C 0.33923 0.09004 0.32899 0.09398 0.33819 0.08264 C 0.33993 0.08055 0.34271 0.08055 0.34444 0.0794 C 0.3559 0.05555 0.34236 0.08009 0.35121 0.08588 C 0.35642 0.08935 0.36302 0.08379 0.36857 0.08264 C 0.37795 0.06829 0.36753 0.07986 0.37725 0.08264 C 0.37968 0.08333 0.38177 0.08055 0.38403 0.0794 C 0.38784 0.07014 0.38958 0.06157 0.39479 0.05393 C 0.39653 0.04143 0.40069 0.03125 0.40312 0.01921 C 0.40295 0.01713 0.40191 1.85185E-6 0.39653 1.85185E-6 C 0.39479 1.85185E-6 0.39427 0.0044 0.39253 0.00648 C 0.38923 0.02153 0.38489 0.03588 0.38177 0.05092 C 0.38229 0.06574 0.38142 0.08102 0.38403 0.09537 C 0.38472 0.09907 0.38784 0.10162 0.39045 0.10162 C 0.39496 0.10162 0.40312 0.09537 0.40312 0.0956 C 0.40468 0.09329 0.40642 0.09143 0.40764 0.08889 C 0.4125 0.07754 0.40607 0.07546 0.41649 0.08588 C 0.42604 0.0831 0.43472 0.07893 0.44462 0.07616 C 0.43993 0.04213 0.44149 0.05046 0.41406 0.05393 C 0.42343 0.05856 0.43107 0.05509 0.44028 0.05092 C 0.44271 0.06227 0.44132 0.075 0.44462 0.08588 C 0.44531 0.08889 0.44878 0.08796 0.45139 0.08889 C 0.4651 0.08495 0.46684 0.0875 0.46684 0.06666 " pathEditMode="relative" rAng="0" ptsTypes="ffffffffffffffffffffffffffffffffffffffffffffffffffffffffffffffffffffffffA">
                                      <p:cBhvr>
                                        <p:cTn id="10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38" y="89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5760640" cy="3600400"/>
          </a:xfrm>
        </p:spPr>
        <p:txBody>
          <a:bodyPr anchor="ctr"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Какое число меньше: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847 или 748?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7236296" y="332656"/>
            <a:ext cx="1440160" cy="144016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7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348880"/>
            <a:ext cx="1234289" cy="102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63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3.7037E-7 C -0.00087 0.02222 -0.00139 0.04444 -0.00243 0.06667 C -0.00382 0.08912 -0.00591 0.07037 -0.00243 0.08889 C 0.00521 0.08495 0.01215 0.07593 0.01805 0.06667 C 0.01753 0.06991 0.01493 0.07315 0.01597 0.07616 C 0.01701 0.07917 0.02031 0.0794 0.02205 0.0794 C 0.02986 0.0794 0.03732 0.07731 0.04496 0.07616 C 0.04166 0.04792 0.04218 0.05324 0.02205 0.05718 C 0.02291 0.06574 0.02031 0.07708 0.02465 0.08264 C 0.02465 0.08287 0.05868 0.07338 0.05937 0.07315 C 0.06927 0.05833 0.05833 0.07106 0.06527 0.0794 C 0.06736 0.08171 0.0776 0.0706 0.07812 0.06991 C 0.08212 0.04977 0.07777 0.0662 0.08212 0.07616 C 0.0835 0.07893 0.08611 0.07824 0.08837 0.0794 C 0.1033 0.07755 0.11562 0.08241 0.12552 0.06667 C 0.12534 0.06597 0.12152 0.04213 0.12152 0.06667 C 0.12152 0.06991 0.12309 0.07292 0.12343 0.07616 C 0.12777 0.07523 0.13177 0.07153 0.13593 0.07315 C 0.13854 0.07407 0.13784 0.08125 0.14027 0.08264 C 0.14409 0.08495 0.15434 0.0706 0.15659 0.06667 C 0.15573 0.09005 0.16163 0.11643 0.15434 0.13657 C 0.13906 0.17824 0.13142 0.13171 0.12986 0.12384 C 0.13715 0.10671 0.13177 0.11667 0.14843 0.09838 C 0.15156 0.09444 0.15659 0.09421 0.16076 0.09213 C 0.16284 0.09097 0.16701 0.08889 0.16701 0.08912 C 0.16996 0.07523 0.17361 0.04444 0.18125 0.03495 C 0.18316 0.03264 0.18559 0.03102 0.18784 0.0287 C 0.18923 0.02685 0.18993 0.02361 0.19149 0.02222 C 0.19583 0.01921 0.20399 0.01597 0.20399 0.0162 C 0.2158 0.01898 0.22118 0.01481 0.22465 0.03171 C 0.22343 0.0338 0.22239 0.03634 0.22048 0.03819 C 0.21857 0.04051 0.21441 0.04074 0.21441 0.04444 C 0.21441 0.04768 0.21857 0.04653 0.22048 0.04768 C 0.22343 0.06458 0.225 0.08194 0.21684 0.09537 C 0.20902 0.09421 0.20087 0.09653 0.19375 0.09213 C 0.19166 0.09097 0.19357 0.0831 0.19583 0.08264 C 0.21215 0.0787 0.22916 0.08056 0.24548 0.0794 C 0.24757 0.07824 0.25139 0.0794 0.25173 0.07616 C 0.25538 0.05347 0.25173 0.05486 0.24323 0.05093 C 0.23993 0.05185 0.23437 0.04884 0.23281 0.05393 C 0.2283 0.07338 0.23368 0.08264 0.23941 0.09537 C 0.28021 0.08889 0.24739 0.10463 0.2618 0.06667 C 0.26302 0.06343 0.26423 0.07384 0.26632 0.07616 C 0.26771 0.07824 0.27014 0.07824 0.27239 0.0794 C 0.28281 0.07824 0.29323 0.08009 0.30312 0.07616 C 0.30555 0.07546 0.30451 0.06366 0.30521 0.06667 C 0.31337 0.09236 0.29896 0.09074 0.31962 0.09838 C 0.31909 0.10694 0.32135 0.11736 0.31771 0.12384 C 0.30937 0.13889 0.30607 0.11412 0.30521 0.11111 C 0.30625 0.10787 0.30607 0.10393 0.30746 0.10162 C 0.30902 0.09931 0.3118 0.1 0.31371 0.09838 C 0.32274 0.09005 0.31302 0.09398 0.32187 0.08264 C 0.32343 0.08056 0.32604 0.08056 0.32777 0.0794 C 0.33871 0.05556 0.32569 0.08009 0.3342 0.08588 C 0.33923 0.08935 0.34548 0.0838 0.35069 0.08264 C 0.35972 0.06829 0.34982 0.07986 0.35902 0.08264 C 0.36128 0.08333 0.36337 0.08056 0.36545 0.0794 C 0.36909 0.07014 0.37083 0.06157 0.37569 0.05393 C 0.37743 0.04143 0.38142 0.03125 0.38368 0.01921 C 0.3835 0.01713 0.38246 3.7037E-7 0.37743 3.7037E-7 C 0.37569 3.7037E-7 0.37517 0.0044 0.37361 0.00648 C 0.37048 0.02153 0.36632 0.03588 0.36337 0.05093 C 0.36389 0.06574 0.36302 0.08102 0.36545 0.09537 C 0.36614 0.09907 0.36909 0.10162 0.37152 0.10162 C 0.37587 0.10162 0.38368 0.09537 0.38368 0.0956 C 0.38507 0.09329 0.3868 0.09143 0.38802 0.08889 C 0.39253 0.07755 0.38646 0.07546 0.39635 0.08588 C 0.40555 0.0831 0.41371 0.07893 0.42326 0.07616 C 0.41875 0.04213 0.42014 0.05046 0.39409 0.05393 C 0.40295 0.05856 0.41024 0.05509 0.41909 0.05093 C 0.42135 0.06227 0.41996 0.075 0.42326 0.08588 C 0.42378 0.08889 0.42708 0.08796 0.42968 0.08889 C 0.44271 0.08495 0.44444 0.0875 0.44444 0.06667 " pathEditMode="relative" rAng="0" ptsTypes="ffffffffffffffffffffffffffffffffffffffffffffffffffffffffffffffffffffffffA">
                                      <p:cBhvr>
                                        <p:cTn id="10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62" y="89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5760640" cy="3600400"/>
          </a:xfrm>
        </p:spPr>
        <p:txBody>
          <a:bodyPr anchor="ctr"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У Коли 8 монет по 10 рублей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и 7 монет по 5 рублей.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Сколько денег у Коли?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7236296" y="332656"/>
            <a:ext cx="1440160" cy="144016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8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545" y="2132856"/>
            <a:ext cx="1234289" cy="102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19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1.85185E-6 C 0.00018 0.02222 -0.00052 0.04444 -0.00173 0.06666 C -0.00347 0.08912 -0.0059 0.07037 -0.00173 0.08889 C 0.00764 0.08495 0.01615 0.07592 0.02344 0.06666 C 0.02275 0.06991 0.01962 0.07315 0.02101 0.07616 C 0.02223 0.07916 0.02622 0.0794 0.0283 0.0794 C 0.03802 0.0794 0.04723 0.07731 0.0566 0.07616 C 0.05243 0.04791 0.05313 0.05324 0.0283 0.05717 C 0.02934 0.06574 0.02622 0.07708 0.0316 0.08264 C 0.0316 0.08287 0.07344 0.07338 0.07431 0.07315 C 0.08646 0.05833 0.07309 0.07106 0.08177 0.0794 C 0.0842 0.08171 0.09688 0.0706 0.0974 0.06991 C 0.10226 0.04977 0.09705 0.0662 0.10226 0.07616 C 0.104 0.07893 0.10729 0.07824 0.11007 0.0794 C 0.12848 0.07754 0.14375 0.08241 0.15591 0.06666 C 0.15573 0.06597 0.15087 0.04213 0.15087 0.06666 C 0.15087 0.06991 0.15278 0.07291 0.15313 0.07616 C 0.15868 0.07523 0.16354 0.07153 0.16875 0.07315 C 0.17188 0.07407 0.17101 0.08125 0.17396 0.08264 C 0.17865 0.08495 0.1915 0.0706 0.1941 0.06666 C 0.19306 0.09004 0.20035 0.11643 0.1915 0.13657 C 0.17257 0.17824 0.16302 0.13171 0.16111 0.12384 C 0.17014 0.10671 0.16354 0.11666 0.18403 0.09838 C 0.18785 0.09444 0.1941 0.09421 0.19931 0.09213 C 0.20174 0.09097 0.20695 0.08889 0.20695 0.08912 C 0.21059 0.07523 0.21511 0.04444 0.22448 0.03495 C 0.22674 0.03264 0.22986 0.03102 0.23264 0.0287 C 0.23438 0.02685 0.23525 0.02361 0.23716 0.02222 C 0.24254 0.01921 0.25243 0.01597 0.25243 0.0162 C 0.26719 0.01898 0.27361 0.01481 0.27813 0.03171 C 0.27639 0.03379 0.27518 0.03634 0.27292 0.03819 C 0.27049 0.04051 0.26545 0.04074 0.26545 0.04444 C 0.26545 0.04768 0.27049 0.04653 0.27292 0.04768 C 0.27639 0.06458 0.27848 0.08194 0.26841 0.09537 C 0.25868 0.09421 0.24861 0.09653 0.23976 0.09213 C 0.23733 0.09097 0.23959 0.0831 0.24254 0.08264 C 0.2625 0.0787 0.28351 0.08055 0.30365 0.0794 C 0.30625 0.07824 0.31094 0.0794 0.31129 0.07616 C 0.31598 0.05347 0.31129 0.05486 0.30087 0.05092 C 0.29688 0.05185 0.29011 0.04884 0.28802 0.05393 C 0.28247 0.07338 0.28907 0.08264 0.29618 0.09537 C 0.34636 0.08889 0.30608 0.10463 0.32379 0.06666 C 0.32518 0.06342 0.32674 0.07384 0.32934 0.07616 C 0.33108 0.07824 0.33403 0.07824 0.33681 0.0794 C 0.34966 0.07824 0.36233 0.08009 0.37466 0.07616 C 0.37778 0.07546 0.37639 0.06366 0.37726 0.06666 C 0.38716 0.09236 0.36962 0.09074 0.39497 0.09838 C 0.39427 0.10694 0.39705 0.11736 0.39271 0.12384 C 0.38229 0.13889 0.3783 0.11412 0.37726 0.11111 C 0.37865 0.10787 0.3783 0.10393 0.38004 0.10162 C 0.38195 0.0993 0.38525 0.1 0.38768 0.09838 C 0.39879 0.09004 0.38681 0.09398 0.39775 0.08264 C 0.39966 0.08055 0.40295 0.08055 0.40504 0.0794 C 0.41858 0.05555 0.40261 0.08009 0.41285 0.08588 C 0.4191 0.08935 0.42691 0.08379 0.43334 0.08264 C 0.44445 0.06829 0.43212 0.07986 0.44358 0.08264 C 0.44636 0.08333 0.44879 0.08055 0.45157 0.0794 C 0.45591 0.07014 0.45799 0.06157 0.46407 0.05393 C 0.46632 0.04143 0.47118 0.03125 0.47379 0.01921 C 0.47361 0.01713 0.4724 1.85185E-6 0.46632 1.85185E-6 C 0.46407 1.85185E-6 0.46354 0.0044 0.46146 0.00648 C 0.45764 0.02153 0.45261 0.03588 0.44879 0.05092 C 0.44948 0.06574 0.44844 0.08102 0.45157 0.09537 C 0.45243 0.09907 0.45591 0.10162 0.45886 0.10162 C 0.46441 0.10162 0.47379 0.09537 0.47379 0.0956 C 0.4757 0.09329 0.47778 0.09143 0.47934 0.08889 C 0.48473 0.07754 0.47743 0.07546 0.48959 0.08588 C 0.50087 0.0831 0.51077 0.07893 0.52257 0.07616 C 0.51719 0.04213 0.51875 0.05046 0.48663 0.05393 C 0.49757 0.05856 0.5066 0.05509 0.51754 0.05092 C 0.52032 0.06227 0.51858 0.075 0.52257 0.08588 C 0.52327 0.08889 0.52743 0.08796 0.53056 0.08889 C 0.54653 0.08495 0.54896 0.0875 0.54896 0.06666 " pathEditMode="relative" rAng="0" ptsTypes="ffffffffffffffffffffffffffffffffffffffffffffffffffffffffffffffffffffffffA">
                                      <p:cBhvr>
                                        <p:cTn id="10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3" y="89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Тема Office">
  <a:themeElements>
    <a:clrScheme name="Другая 10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6128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145</Words>
  <Application>Microsoft Office PowerPoint</Application>
  <PresentationFormat>Экран (4:3)</PresentationFormat>
  <Paragraphs>40</Paragraphs>
  <Slides>13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1_Тема Office</vt:lpstr>
      <vt:lpstr>Презентация PowerPoint</vt:lpstr>
      <vt:lpstr>Запишите число, в котором  6 сот. 5 ед.</vt:lpstr>
      <vt:lpstr>Запишите число, которое  при счёте предшествует  числу 1 000</vt:lpstr>
      <vt:lpstr>Первое слагаемое 160,  второе слагаемое 420.  Найдите сумму</vt:lpstr>
      <vt:lpstr>Уменьшаемое 700, вычитаемое 40.  Найдите разность</vt:lpstr>
      <vt:lpstr>Вычитаемое 85, разность 210. Найдите уменьшаемое</vt:lpstr>
      <vt:lpstr>Первое слагаемое 230,  сумма 500. Найдите  второе слагаемое</vt:lpstr>
      <vt:lpstr>Какое число меньше:  847 или 748?</vt:lpstr>
      <vt:lpstr>У Коли 8 монет по 10 рублей  и 7 монет по 5 рублей.  Сколько денег у Коли?</vt:lpstr>
      <vt:lpstr>При каком значении  а равенство а – 85 = 0 верно?</vt:lpstr>
      <vt:lpstr>В двух одинаковых автобусах помещается 120 пассажиров. Сколько пассажиров вместят  3 таких автобуса?</vt:lpstr>
      <vt:lpstr>1. 605 2. 999 3. 580 4. 660 5. 295   6. 270 7. 748 8. 115 руб. 9. 85 10. 180  </vt:lpstr>
      <vt:lpstr>Информационные 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Величины-1</dc:title>
  <dc:creator>Шаблон Фокиной Л. П.</dc:creator>
  <cp:keywords>Математические диктанты</cp:keywords>
  <cp:lastModifiedBy>User</cp:lastModifiedBy>
  <cp:revision>56</cp:revision>
  <dcterms:created xsi:type="dcterms:W3CDTF">2014-07-06T18:18:01Z</dcterms:created>
  <dcterms:modified xsi:type="dcterms:W3CDTF">2016-10-04T14:38:21Z</dcterms:modified>
</cp:coreProperties>
</file>