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  <p:sldId id="26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E622D7-89E5-4B49-AAF1-1CA8B1CA110E}" type="datetimeFigureOut">
              <a:rPr lang="ru-RU">
                <a:solidFill>
                  <a:prstClr val="black"/>
                </a:solidFill>
              </a:rPr>
              <a:pPr/>
              <a:t>07.08.2016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33C72-622A-4391-BAAF-CC450CB1EE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 flipH="1">
            <a:off x="-2264" y="1"/>
            <a:ext cx="4332287" cy="6858000"/>
          </a:xfrm>
          <a:prstGeom prst="rect">
            <a:avLst/>
          </a:prstGeom>
          <a:noFill/>
        </p:spPr>
      </p:pic>
      <p:pic>
        <p:nvPicPr>
          <p:cNvPr id="48" name="Picture 2" descr="D:\Лидия\шаблоны\Авторские шаблоны\мои блёстки\Безимени-4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 flipH="1">
            <a:off x="4747927" y="12593"/>
            <a:ext cx="4332287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оловина рамки 9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Половина рамки 10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3"/>
          <p:cNvGrpSpPr/>
          <p:nvPr userDrawn="1"/>
        </p:nvGrpSpPr>
        <p:grpSpPr>
          <a:xfrm flipH="1" flipV="1">
            <a:off x="0" y="0"/>
            <a:ext cx="9144000" cy="6858000"/>
            <a:chOff x="0" y="0"/>
            <a:chExt cx="9144000" cy="6858000"/>
          </a:xfrm>
        </p:grpSpPr>
        <p:sp>
          <p:nvSpPr>
            <p:cNvPr id="15" name="Половина рамки 14"/>
            <p:cNvSpPr/>
            <p:nvPr userDrawn="1"/>
          </p:nvSpPr>
          <p:spPr>
            <a:xfrm>
              <a:off x="0" y="0"/>
              <a:ext cx="755576" cy="6858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Половина рамки 15"/>
            <p:cNvSpPr/>
            <p:nvPr userDrawn="1"/>
          </p:nvSpPr>
          <p:spPr>
            <a:xfrm rot="5400000" flipH="1">
              <a:off x="4194212" y="1908212"/>
              <a:ext cx="755576" cy="9144000"/>
            </a:xfrm>
            <a:prstGeom prst="halfFram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47" name="Рисунок 46" descr="95181562_large_3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1187624" y="4506244"/>
            <a:ext cx="1890059" cy="197396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58911" y="6597352"/>
            <a:ext cx="13933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9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7/95/181/95181562_large_3.png" TargetMode="External"/><Relationship Id="rId7" Type="http://schemas.openxmlformats.org/officeDocument/2006/relationships/hyperlink" Target="http://file.xmusic.me/mp3/8438534/cEpjdzNMMWxtcEtZSTEzMWV1SnkvaUJhNXpQVnljNlNMTDFLb2lRek1uc1doZTFudU5kdHdXZEVSVnZSekxUaE56ZHVZZnFrZVdEcS9EeWxVeXdKUFI2YnM2QUdTcmlUUTdOSUF6UFZBbWt2elhpNk5Fc2VGOHh2WEtsZTR0WGQ/Melodii_s_dendi_-_Cirk_(xMusic.me).mp3" TargetMode="External"/><Relationship Id="rId2" Type="http://schemas.openxmlformats.org/officeDocument/2006/relationships/hyperlink" Target="http://antalpiti.ru/kartinki/shablony-dlya-detskih-shkolnyh-prezentaciy/raznocvetnye-puzyr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postila.ru/storage/7616000/7589046/aa467201d07fc13434cb98bad34f67bb.gif" TargetMode="External"/><Relationship Id="rId5" Type="http://schemas.openxmlformats.org/officeDocument/2006/relationships/hyperlink" Target="https://img-fotki.yandex.ru/get/6202/52732579.c2/0_97ace_726d2329_S" TargetMode="External"/><Relationship Id="rId4" Type="http://schemas.openxmlformats.org/officeDocument/2006/relationships/hyperlink" Target="http://igraem.pro/wp-content/uploads/2015/12/snowman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9.jpg"/><Relationship Id="rId4" Type="http://schemas.openxmlformats.org/officeDocument/2006/relationships/audio" Target="../media/audio3.wav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12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jpg"/><Relationship Id="rId5" Type="http://schemas.openxmlformats.org/officeDocument/2006/relationships/audio" Target="../media/audio3.wav"/><Relationship Id="rId10" Type="http://schemas.openxmlformats.org/officeDocument/2006/relationships/image" Target="../media/image11.jpg"/><Relationship Id="rId4" Type="http://schemas.openxmlformats.org/officeDocument/2006/relationships/audio" Target="../media/audio2.wav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12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jpg"/><Relationship Id="rId5" Type="http://schemas.openxmlformats.org/officeDocument/2006/relationships/audio" Target="../media/audio3.wav"/><Relationship Id="rId10" Type="http://schemas.openxmlformats.org/officeDocument/2006/relationships/image" Target="../media/image14.jpg"/><Relationship Id="rId4" Type="http://schemas.openxmlformats.org/officeDocument/2006/relationships/audio" Target="../media/audio2.wav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12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jpg"/><Relationship Id="rId5" Type="http://schemas.openxmlformats.org/officeDocument/2006/relationships/audio" Target="../media/audio3.wav"/><Relationship Id="rId10" Type="http://schemas.openxmlformats.org/officeDocument/2006/relationships/image" Target="../media/image17.jpg"/><Relationship Id="rId4" Type="http://schemas.openxmlformats.org/officeDocument/2006/relationships/audio" Target="../media/audio2.wav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12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jpg"/><Relationship Id="rId5" Type="http://schemas.openxmlformats.org/officeDocument/2006/relationships/audio" Target="../media/audio3.wav"/><Relationship Id="rId10" Type="http://schemas.openxmlformats.org/officeDocument/2006/relationships/image" Target="../media/image20.jpg"/><Relationship Id="rId4" Type="http://schemas.openxmlformats.org/officeDocument/2006/relationships/audio" Target="../media/audio2.wav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12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jpg"/><Relationship Id="rId4" Type="http://schemas.openxmlformats.org/officeDocument/2006/relationships/audio" Target="../media/audio2.wav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3" Type="http://schemas.openxmlformats.org/officeDocument/2006/relationships/image" Target="../media/image7.jpg"/><Relationship Id="rId21" Type="http://schemas.openxmlformats.org/officeDocument/2006/relationships/image" Target="../media/image26.gif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" Type="http://schemas.openxmlformats.org/officeDocument/2006/relationships/audio" Target="../media/audio4.wav"/><Relationship Id="rId16" Type="http://schemas.openxmlformats.org/officeDocument/2006/relationships/image" Target="../media/image20.jp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45638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rgbClr val="0070C0"/>
                  </a:solidFill>
                </a:ln>
                <a:pattFill prst="sphere">
                  <a:fgClr>
                    <a:srgbClr val="0070C0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Разряды трёхзначных чисел</a:t>
            </a:r>
            <a:br>
              <a:rPr lang="ru-RU" sz="6600" b="1" dirty="0" smtClean="0">
                <a:ln>
                  <a:solidFill>
                    <a:srgbClr val="0070C0"/>
                  </a:solidFill>
                </a:ln>
                <a:pattFill prst="sphere">
                  <a:fgClr>
                    <a:srgbClr val="0070C0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М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атематика</a:t>
            </a:r>
            <a:b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2-3 класс</a:t>
            </a:r>
            <a:b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УМК любой</a:t>
            </a:r>
            <a:endParaRPr lang="ru-RU" sz="40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59" y="5373216"/>
            <a:ext cx="5745469" cy="1224136"/>
          </a:xfrm>
        </p:spPr>
        <p:txBody>
          <a:bodyPr/>
          <a:lstStyle/>
          <a:p>
            <a:r>
              <a:rPr lang="ru-RU" sz="1600" dirty="0" smtClean="0">
                <a:solidFill>
                  <a:srgbClr val="0070C0"/>
                </a:solidFill>
              </a:rPr>
              <a:t>Автор презентации:  Фокина Лидия Петровна,</a:t>
            </a:r>
          </a:p>
          <a:p>
            <a:r>
              <a:rPr lang="ru-RU" sz="1600" dirty="0">
                <a:solidFill>
                  <a:srgbClr val="0070C0"/>
                </a:solidFill>
              </a:rPr>
              <a:t>у</a:t>
            </a:r>
            <a:r>
              <a:rPr lang="ru-RU" sz="1600" dirty="0" smtClean="0">
                <a:solidFill>
                  <a:srgbClr val="0070C0"/>
                </a:solidFill>
              </a:rPr>
              <a:t>читель начальных классов МКОУ «СОШ ст. Евсино»</a:t>
            </a:r>
          </a:p>
          <a:p>
            <a:r>
              <a:rPr lang="ru-RU" sz="1600" dirty="0" err="1" smtClean="0">
                <a:solidFill>
                  <a:srgbClr val="0070C0"/>
                </a:solidFill>
              </a:rPr>
              <a:t>Искитимского</a:t>
            </a:r>
            <a:r>
              <a:rPr lang="ru-RU" sz="1600" dirty="0" smtClean="0">
                <a:solidFill>
                  <a:srgbClr val="0070C0"/>
                </a:solidFill>
              </a:rPr>
              <a:t> района Новосибирской области 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2016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8" name="Рисунок 4" descr="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6" y="1488172"/>
            <a:ext cx="131433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69" y="3933056"/>
            <a:ext cx="1314338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0660"/>
            <a:ext cx="1314338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7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rgbClr val="0070C0"/>
                  </a:solidFill>
                </a:ln>
                <a:pattFill prst="sphere">
                  <a:fgClr>
                    <a:srgbClr val="0070C0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b="1" dirty="0">
              <a:ln w="19050">
                <a:solidFill>
                  <a:srgbClr val="0070C0"/>
                </a:solidFill>
              </a:ln>
              <a:pattFill prst="sphere">
                <a:fgClr>
                  <a:srgbClr val="0070C0"/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128792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cs typeface="Times New Roman" pitchFamily="18" charset="0"/>
                <a:hlinkClick r:id="rId2"/>
              </a:rPr>
              <a:t>Шары</a:t>
            </a:r>
          </a:p>
          <a:p>
            <a:pPr marL="0" indent="0" algn="ctr">
              <a:buNone/>
            </a:pPr>
            <a:r>
              <a:rPr lang="ru-RU" dirty="0" smtClean="0">
                <a:cs typeface="Times New Roman" pitchFamily="18" charset="0"/>
                <a:hlinkClick r:id="rId3"/>
              </a:rPr>
              <a:t>Клоун</a:t>
            </a:r>
            <a:endParaRPr lang="en-US" dirty="0" smtClean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cs typeface="Times New Roman" pitchFamily="18" charset="0"/>
                <a:hlinkClick r:id="rId4"/>
              </a:rPr>
              <a:t>Раскраска</a:t>
            </a:r>
          </a:p>
          <a:p>
            <a:pPr marL="0" indent="0" algn="ctr">
              <a:buNone/>
            </a:pPr>
            <a:r>
              <a:rPr lang="ru-RU" dirty="0" smtClean="0">
                <a:cs typeface="Times New Roman" pitchFamily="18" charset="0"/>
                <a:hlinkClick r:id="rId5"/>
              </a:rPr>
              <a:t>Анимация</a:t>
            </a:r>
            <a:endParaRPr lang="ru-RU" dirty="0" smtClean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cs typeface="Times New Roman" pitchFamily="18" charset="0"/>
                <a:hlinkClick r:id="rId6"/>
              </a:rPr>
              <a:t>Анимация 1  </a:t>
            </a:r>
          </a:p>
          <a:p>
            <a:pPr marL="0" indent="0" algn="ctr">
              <a:buNone/>
            </a:pPr>
            <a:r>
              <a:rPr lang="ru-RU" dirty="0" smtClean="0">
                <a:cs typeface="Times New Roman" pitchFamily="18" charset="0"/>
                <a:hlinkClick r:id="rId7"/>
              </a:rPr>
              <a:t>Музыка</a:t>
            </a:r>
            <a:endParaRPr lang="ru-RU" dirty="0">
              <a:cs typeface="Times New Roman" pitchFamily="18" charset="0"/>
              <a:hlinkClick r:id="rId6"/>
            </a:endParaRPr>
          </a:p>
          <a:p>
            <a:pPr marL="0" indent="0" algn="ctr">
              <a:buNone/>
            </a:pPr>
            <a:r>
              <a:rPr lang="ru-RU" dirty="0" smtClean="0">
                <a:cs typeface="Times New Roman" pitchFamily="18" charset="0"/>
                <a:hlinkClick r:id="rId6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460432" y="6165304"/>
            <a:ext cx="432048" cy="432048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33"/>
            <a:ext cx="6453548" cy="618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8274" y="761727"/>
            <a:ext cx="49685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Дорогой друг!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70C0"/>
                </a:solidFill>
              </a:rPr>
              <a:t>При помощи калькулятора запиши числа по разрядным слагаемым.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70C0"/>
                </a:solidFill>
              </a:rPr>
              <a:t>При правильном ответе картинка будет раскрашиваться.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251520" y="260648"/>
            <a:ext cx="432048" cy="501079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74092" y="6067036"/>
            <a:ext cx="746380" cy="458308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06644" y="468338"/>
            <a:ext cx="2678712" cy="3960440"/>
          </a:xfrm>
          <a:prstGeom prst="round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6129876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6957968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7786060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6129876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Скругленный прямоугольник 7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7786060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" name="Скругленный прямоугольник 10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7786060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2" name="Скругленный прямоугольник 11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6957968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9876" y="756370"/>
            <a:ext cx="2232248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6129876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Прямоугольник с двумя скругленными соседними углами 14">
            <a:hlinkClick r:id="" action="ppaction://noaction">
              <a:snd r:embed="rId4" name="bomb.wav"/>
            </a:hlinkClick>
          </p:cNvPr>
          <p:cNvSpPr/>
          <p:nvPr/>
        </p:nvSpPr>
        <p:spPr>
          <a:xfrm>
            <a:off x="7786060" y="3640018"/>
            <a:ext cx="576064" cy="57606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#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56408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7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1450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456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009588" y="5021538"/>
            <a:ext cx="1314338" cy="1260000"/>
            <a:chOff x="2904431" y="4113216"/>
            <a:chExt cx="1314338" cy="1260000"/>
          </a:xfrm>
        </p:grpSpPr>
        <p:pic>
          <p:nvPicPr>
            <p:cNvPr id="16" name="Рисунок 1" descr="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431" y="4113216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156681" y="4327717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C00000"/>
                  </a:solidFill>
                </a:rPr>
                <a:t>60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85053" y="4624806"/>
            <a:ext cx="1314338" cy="1260000"/>
            <a:chOff x="4211960" y="5085184"/>
            <a:chExt cx="1314338" cy="1260000"/>
          </a:xfrm>
        </p:grpSpPr>
        <p:pic>
          <p:nvPicPr>
            <p:cNvPr id="17" name="Рисунок 6" descr="6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085184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218768" y="5299685"/>
              <a:ext cx="1217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</a:rPr>
                <a:t>700</a:t>
              </a:r>
              <a:endParaRPr lang="ru-RU" sz="4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876862" y="4868705"/>
            <a:ext cx="1314339" cy="1260000"/>
            <a:chOff x="4355976" y="3374018"/>
            <a:chExt cx="1314339" cy="1260000"/>
          </a:xfrm>
        </p:grpSpPr>
        <p:pic>
          <p:nvPicPr>
            <p:cNvPr id="18" name="Рисунок 4" descr="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374018"/>
              <a:ext cx="131433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748452" y="3588519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sz="4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Прямоугольник с одним вырезанным углом 32"/>
          <p:cNvSpPr/>
          <p:nvPr/>
        </p:nvSpPr>
        <p:spPr>
          <a:xfrm>
            <a:off x="481246" y="433407"/>
            <a:ext cx="4536504" cy="4024114"/>
          </a:xfrm>
          <a:prstGeom prst="snip1Rect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57968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481246" y="433407"/>
            <a:ext cx="4536504" cy="4024114"/>
          </a:xfrm>
          <a:prstGeom prst="snip1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481246" y="433407"/>
            <a:ext cx="4536504" cy="4024114"/>
          </a:xfrm>
          <a:prstGeom prst="snip1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129876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57968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2" name="Прямоугольник с одним вырезанным углом 41"/>
          <p:cNvSpPr/>
          <p:nvPr/>
        </p:nvSpPr>
        <p:spPr>
          <a:xfrm>
            <a:off x="481246" y="433407"/>
            <a:ext cx="4536504" cy="4024114"/>
          </a:xfrm>
          <a:prstGeom prst="snip1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74092" y="6067036"/>
            <a:ext cx="746380" cy="458308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9" grpId="0" animBg="1"/>
      <p:bldP spid="37" grpId="0" animBg="1"/>
      <p:bldP spid="42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с одним вырезанным углом 41"/>
          <p:cNvSpPr/>
          <p:nvPr/>
        </p:nvSpPr>
        <p:spPr>
          <a:xfrm>
            <a:off x="483787" y="427452"/>
            <a:ext cx="4536504" cy="4024114"/>
          </a:xfrm>
          <a:prstGeom prst="snip1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06644" y="468338"/>
            <a:ext cx="2678712" cy="3960440"/>
          </a:xfrm>
          <a:prstGeom prst="round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Скругленный прямоугольник 7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9876" y="756370"/>
            <a:ext cx="2232248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129876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Прямоугольник с двумя скругленными соседними углами 14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7786060" y="3640018"/>
            <a:ext cx="576064" cy="57606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#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56408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1450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456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09588" y="5021538"/>
            <a:ext cx="1314338" cy="1260000"/>
            <a:chOff x="2904431" y="4113216"/>
            <a:chExt cx="1314338" cy="1260000"/>
          </a:xfrm>
        </p:grpSpPr>
        <p:pic>
          <p:nvPicPr>
            <p:cNvPr id="16" name="Рисунок 1" descr="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431" y="4113216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156681" y="4327717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dirty="0">
                  <a:solidFill>
                    <a:srgbClr val="C00000"/>
                  </a:solidFill>
                </a:rPr>
                <a:t>3</a:t>
              </a:r>
              <a:r>
                <a:rPr lang="en-US" sz="4800" b="1" dirty="0" smtClean="0">
                  <a:solidFill>
                    <a:srgbClr val="C00000"/>
                  </a:solidFill>
                </a:rPr>
                <a:t>0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85053" y="4624806"/>
            <a:ext cx="1314338" cy="1260000"/>
            <a:chOff x="4211960" y="5085184"/>
            <a:chExt cx="1314338" cy="1260000"/>
          </a:xfrm>
        </p:grpSpPr>
        <p:pic>
          <p:nvPicPr>
            <p:cNvPr id="17" name="Рисунок 6" descr="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085184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218768" y="5299685"/>
              <a:ext cx="1217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solidFill>
                    <a:schemeClr val="accent1">
                      <a:lumMod val="75000"/>
                    </a:schemeClr>
                  </a:solidFill>
                </a:rPr>
                <a:t>9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876862" y="4868705"/>
            <a:ext cx="1314339" cy="1260000"/>
            <a:chOff x="4355976" y="3374018"/>
            <a:chExt cx="1314339" cy="1260000"/>
          </a:xfrm>
        </p:grpSpPr>
        <p:pic>
          <p:nvPicPr>
            <p:cNvPr id="18" name="Рисунок 4" descr="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374018"/>
              <a:ext cx="131433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435867" y="3588519"/>
              <a:ext cx="11224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accent3">
                      <a:lumMod val="50000"/>
                    </a:schemeClr>
                  </a:solidFill>
                </a:rPr>
                <a:t>100</a:t>
              </a:r>
              <a:endParaRPr lang="ru-RU" sz="4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Прямоугольник с одним вырезанным углом 32"/>
          <p:cNvSpPr/>
          <p:nvPr/>
        </p:nvSpPr>
        <p:spPr>
          <a:xfrm>
            <a:off x="483787" y="427452"/>
            <a:ext cx="4536504" cy="4024114"/>
          </a:xfrm>
          <a:prstGeom prst="snip1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0" name="Скругленный прямоугольник 39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1" name="Скругленный прямоугольник 40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74092" y="6067036"/>
            <a:ext cx="746380" cy="458308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57968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483787" y="427452"/>
            <a:ext cx="4536504" cy="4024114"/>
          </a:xfrm>
          <a:prstGeom prst="snip1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29876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483787" y="427452"/>
            <a:ext cx="4536504" cy="4024114"/>
          </a:xfrm>
          <a:prstGeom prst="snip1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957968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483787" y="427452"/>
            <a:ext cx="4536504" cy="4024114"/>
          </a:xfrm>
          <a:prstGeom prst="snip1Rect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37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с одним вырезанным углом 41"/>
          <p:cNvSpPr/>
          <p:nvPr/>
        </p:nvSpPr>
        <p:spPr>
          <a:xfrm>
            <a:off x="487613" y="432521"/>
            <a:ext cx="4536504" cy="4024114"/>
          </a:xfrm>
          <a:prstGeom prst="snip1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06644" y="468338"/>
            <a:ext cx="2678712" cy="3960440"/>
          </a:xfrm>
          <a:prstGeom prst="round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Скругленный прямоугольник 7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9876" y="756370"/>
            <a:ext cx="2232248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129876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Прямоугольник с двумя скругленными соседними углами 14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7786060" y="3640018"/>
            <a:ext cx="576064" cy="57606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#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56408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1450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456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09588" y="5021538"/>
            <a:ext cx="1314338" cy="1260000"/>
            <a:chOff x="2904431" y="4113216"/>
            <a:chExt cx="1314338" cy="1260000"/>
          </a:xfrm>
        </p:grpSpPr>
        <p:pic>
          <p:nvPicPr>
            <p:cNvPr id="16" name="Рисунок 1" descr="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431" y="4113216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312973" y="4327717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85053" y="4624806"/>
            <a:ext cx="1314338" cy="1260000"/>
            <a:chOff x="4211960" y="5085184"/>
            <a:chExt cx="1314338" cy="1260000"/>
          </a:xfrm>
        </p:grpSpPr>
        <p:pic>
          <p:nvPicPr>
            <p:cNvPr id="17" name="Рисунок 6" descr="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085184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218768" y="5299685"/>
              <a:ext cx="1217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accent1">
                      <a:lumMod val="75000"/>
                    </a:schemeClr>
                  </a:solidFill>
                </a:rPr>
                <a:t>300</a:t>
              </a:r>
              <a:endParaRPr lang="ru-RU" sz="4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876862" y="4868705"/>
            <a:ext cx="1314339" cy="1260000"/>
            <a:chOff x="4355976" y="3374018"/>
            <a:chExt cx="1314339" cy="1260000"/>
          </a:xfrm>
        </p:grpSpPr>
        <p:pic>
          <p:nvPicPr>
            <p:cNvPr id="18" name="Рисунок 4" descr="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374018"/>
              <a:ext cx="131433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592160" y="3588519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  <a:endParaRPr lang="ru-RU" sz="4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Прямоугольник с одним вырезанным углом 32"/>
          <p:cNvSpPr/>
          <p:nvPr/>
        </p:nvSpPr>
        <p:spPr>
          <a:xfrm>
            <a:off x="487613" y="432521"/>
            <a:ext cx="4536504" cy="4024114"/>
          </a:xfrm>
          <a:prstGeom prst="snip1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0" name="Скругленный прямоугольник 39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1" name="Скругленный прямоугольник 40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74092" y="6067036"/>
            <a:ext cx="746380" cy="458308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29876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487613" y="432521"/>
            <a:ext cx="4536504" cy="4024114"/>
          </a:xfrm>
          <a:prstGeom prst="snip1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957968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487613" y="432521"/>
            <a:ext cx="4536504" cy="4024114"/>
          </a:xfrm>
          <a:prstGeom prst="snip1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786060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487613" y="432521"/>
            <a:ext cx="4536504" cy="4024114"/>
          </a:xfrm>
          <a:prstGeom prst="snip1Rect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37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с одним вырезанным углом 41"/>
          <p:cNvSpPr/>
          <p:nvPr/>
        </p:nvSpPr>
        <p:spPr>
          <a:xfrm>
            <a:off x="490747" y="446008"/>
            <a:ext cx="4536504" cy="4024114"/>
          </a:xfrm>
          <a:prstGeom prst="snip1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06644" y="468338"/>
            <a:ext cx="2678712" cy="3960440"/>
          </a:xfrm>
          <a:prstGeom prst="round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9876" y="756370"/>
            <a:ext cx="2232248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129876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Прямоугольник с двумя скругленными соседними углами 14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7786060" y="3640018"/>
            <a:ext cx="576064" cy="57606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#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56408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1450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456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09588" y="5021538"/>
            <a:ext cx="1314338" cy="1260000"/>
            <a:chOff x="2904431" y="4113216"/>
            <a:chExt cx="1314338" cy="1260000"/>
          </a:xfrm>
        </p:grpSpPr>
        <p:pic>
          <p:nvPicPr>
            <p:cNvPr id="16" name="Рисунок 1" descr="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431" y="4113216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000388" y="4327717"/>
              <a:ext cx="11224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200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85053" y="4624806"/>
            <a:ext cx="1314338" cy="1260000"/>
            <a:chOff x="4211960" y="5085184"/>
            <a:chExt cx="1314338" cy="1260000"/>
          </a:xfrm>
        </p:grpSpPr>
        <p:pic>
          <p:nvPicPr>
            <p:cNvPr id="17" name="Рисунок 6" descr="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085184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218768" y="5299685"/>
              <a:ext cx="1217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endParaRPr lang="ru-RU" sz="4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876862" y="4868705"/>
            <a:ext cx="1314339" cy="1260000"/>
            <a:chOff x="4355976" y="3374018"/>
            <a:chExt cx="1314339" cy="1260000"/>
          </a:xfrm>
        </p:grpSpPr>
        <p:pic>
          <p:nvPicPr>
            <p:cNvPr id="18" name="Рисунок 4" descr="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374018"/>
              <a:ext cx="131433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592160" y="3588519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accent3">
                      <a:lumMod val="50000"/>
                    </a:schemeClr>
                  </a:solidFill>
                </a:rPr>
                <a:t>50</a:t>
              </a:r>
              <a:endParaRPr lang="ru-RU" sz="4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Прямоугольник с одним вырезанным углом 32"/>
          <p:cNvSpPr/>
          <p:nvPr/>
        </p:nvSpPr>
        <p:spPr>
          <a:xfrm>
            <a:off x="490747" y="446008"/>
            <a:ext cx="4536504" cy="4024114"/>
          </a:xfrm>
          <a:prstGeom prst="snip1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1" name="Скругленный прямоугольник 40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74092" y="6067036"/>
            <a:ext cx="746380" cy="458308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786060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490747" y="446008"/>
            <a:ext cx="4536504" cy="4024114"/>
          </a:xfrm>
          <a:prstGeom prst="snip1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86060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490747" y="446008"/>
            <a:ext cx="4536504" cy="4024114"/>
          </a:xfrm>
          <a:prstGeom prst="snip1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29876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490747" y="446008"/>
            <a:ext cx="4536504" cy="4024114"/>
          </a:xfrm>
          <a:prstGeom prst="snip1Rect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37" grpId="0" animBg="1"/>
      <p:bldP spid="43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с одним вырезанным углом 41"/>
          <p:cNvSpPr/>
          <p:nvPr/>
        </p:nvSpPr>
        <p:spPr>
          <a:xfrm>
            <a:off x="495077" y="437478"/>
            <a:ext cx="4536504" cy="4024114"/>
          </a:xfrm>
          <a:prstGeom prst="snip1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06644" y="468338"/>
            <a:ext cx="2678712" cy="3960440"/>
          </a:xfrm>
          <a:prstGeom prst="round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Скругленный прямоугольник 7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9876" y="756370"/>
            <a:ext cx="2232248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129876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Прямоугольник с двумя скругленными соседними углами 14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7786060" y="3640018"/>
            <a:ext cx="576064" cy="57606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#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56408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1450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456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3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09588" y="5021538"/>
            <a:ext cx="1314338" cy="1260000"/>
            <a:chOff x="2904431" y="4113216"/>
            <a:chExt cx="1314338" cy="1260000"/>
          </a:xfrm>
        </p:grpSpPr>
        <p:pic>
          <p:nvPicPr>
            <p:cNvPr id="16" name="Рисунок 1" descr="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431" y="4113216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312973" y="4327717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85053" y="4624806"/>
            <a:ext cx="1314338" cy="1260000"/>
            <a:chOff x="4211960" y="5085184"/>
            <a:chExt cx="1314338" cy="1260000"/>
          </a:xfrm>
        </p:grpSpPr>
        <p:pic>
          <p:nvPicPr>
            <p:cNvPr id="17" name="Рисунок 6" descr="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085184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218768" y="5299685"/>
              <a:ext cx="1217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1">
                      <a:lumMod val="75000"/>
                    </a:schemeClr>
                  </a:solidFill>
                </a:rPr>
                <a:t>70</a:t>
              </a:r>
              <a:endParaRPr lang="ru-RU" sz="4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876862" y="4868705"/>
            <a:ext cx="1314339" cy="1260000"/>
            <a:chOff x="4355976" y="3374018"/>
            <a:chExt cx="1314339" cy="1260000"/>
          </a:xfrm>
        </p:grpSpPr>
        <p:pic>
          <p:nvPicPr>
            <p:cNvPr id="18" name="Рисунок 4" descr="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374018"/>
              <a:ext cx="131433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435867" y="3588519"/>
              <a:ext cx="11224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r>
                <a:rPr lang="ru-RU" sz="4800" b="1" dirty="0" smtClean="0">
                  <a:solidFill>
                    <a:schemeClr val="accent3">
                      <a:lumMod val="50000"/>
                    </a:schemeClr>
                  </a:solidFill>
                </a:rPr>
                <a:t>00</a:t>
              </a:r>
              <a:endParaRPr lang="ru-RU" sz="4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Прямоугольник с одним вырезанным углом 32"/>
          <p:cNvSpPr/>
          <p:nvPr/>
        </p:nvSpPr>
        <p:spPr>
          <a:xfrm>
            <a:off x="495077" y="437478"/>
            <a:ext cx="4536504" cy="4024114"/>
          </a:xfrm>
          <a:prstGeom prst="snip1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74092" y="6067036"/>
            <a:ext cx="746380" cy="458308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57968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495077" y="437478"/>
            <a:ext cx="4536504" cy="4024114"/>
          </a:xfrm>
          <a:prstGeom prst="snip1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957968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495077" y="437478"/>
            <a:ext cx="4536504" cy="4024114"/>
          </a:xfrm>
          <a:prstGeom prst="snip1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29876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495077" y="437478"/>
            <a:ext cx="4536504" cy="4024114"/>
          </a:xfrm>
          <a:prstGeom prst="snip1Rect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37" grpId="0" animBg="1"/>
      <p:bldP spid="43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с одним вырезанным углом 41"/>
          <p:cNvSpPr/>
          <p:nvPr/>
        </p:nvSpPr>
        <p:spPr>
          <a:xfrm>
            <a:off x="485481" y="415634"/>
            <a:ext cx="4536504" cy="4024114"/>
          </a:xfrm>
          <a:prstGeom prst="snip1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06644" y="468338"/>
            <a:ext cx="2678712" cy="3960440"/>
          </a:xfrm>
          <a:prstGeom prst="round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" name="Скругленный прямоугольник 4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7786060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Скругленный прямоугольник 5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9876" y="756370"/>
            <a:ext cx="2232248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6129876" y="364001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15" name="Прямоугольник с двумя скругленными соседними углами 14">
            <a:hlinkClick r:id="" action="ppaction://noaction">
              <a:snd r:embed="rId5" name="bomb.wav"/>
            </a:hlinkClick>
          </p:cNvPr>
          <p:cNvSpPr/>
          <p:nvPr/>
        </p:nvSpPr>
        <p:spPr>
          <a:xfrm>
            <a:off x="7786060" y="3640018"/>
            <a:ext cx="576064" cy="576064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#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56408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1450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4560" y="729991"/>
            <a:ext cx="540000" cy="54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1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09588" y="5021538"/>
            <a:ext cx="1314338" cy="1260000"/>
            <a:chOff x="2904431" y="4113216"/>
            <a:chExt cx="1314338" cy="1260000"/>
          </a:xfrm>
        </p:grpSpPr>
        <p:pic>
          <p:nvPicPr>
            <p:cNvPr id="16" name="Рисунок 1" descr="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431" y="4113216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000388" y="4327717"/>
              <a:ext cx="11224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500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85053" y="4624806"/>
            <a:ext cx="1314338" cy="1260000"/>
            <a:chOff x="4211960" y="5085184"/>
            <a:chExt cx="1314338" cy="1260000"/>
          </a:xfrm>
        </p:grpSpPr>
        <p:pic>
          <p:nvPicPr>
            <p:cNvPr id="17" name="Рисунок 6" descr="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085184"/>
              <a:ext cx="13143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218768" y="5299685"/>
              <a:ext cx="1217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876862" y="4868705"/>
            <a:ext cx="1314339" cy="1260000"/>
            <a:chOff x="4355976" y="3374018"/>
            <a:chExt cx="1314339" cy="1260000"/>
          </a:xfrm>
        </p:grpSpPr>
        <p:pic>
          <p:nvPicPr>
            <p:cNvPr id="18" name="Рисунок 4" descr="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374018"/>
              <a:ext cx="1314339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592160" y="3588519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accent3">
                      <a:lumMod val="50000"/>
                    </a:schemeClr>
                  </a:solidFill>
                </a:rPr>
                <a:t>80</a:t>
              </a:r>
              <a:endParaRPr lang="ru-RU" sz="4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Прямоугольник с одним вырезанным углом 32"/>
          <p:cNvSpPr/>
          <p:nvPr/>
        </p:nvSpPr>
        <p:spPr>
          <a:xfrm>
            <a:off x="485481" y="415634"/>
            <a:ext cx="4536504" cy="4024114"/>
          </a:xfrm>
          <a:prstGeom prst="snip1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0" name="Скругленный прямоугольник 39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129876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1" name="Скругленный прямоугольник 40">
            <a:hlinkClick r:id="" action="ppaction://noaction">
              <a:snd r:embed="rId4" name="hammer.wav"/>
            </a:hlinkClick>
          </p:cNvPr>
          <p:cNvSpPr/>
          <p:nvPr/>
        </p:nvSpPr>
        <p:spPr>
          <a:xfrm>
            <a:off x="6957968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74092" y="6067036"/>
            <a:ext cx="746380" cy="458308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786060" y="219653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485481" y="415634"/>
            <a:ext cx="4536504" cy="4024114"/>
          </a:xfrm>
          <a:prstGeom prst="snip1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86060" y="29166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3614596" y="5072257"/>
            <a:ext cx="3971856" cy="767678"/>
            <a:chOff x="1763688" y="1134330"/>
            <a:chExt cx="3971856" cy="767678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1763688" y="1268760"/>
              <a:ext cx="637232" cy="610886"/>
              <a:chOff x="2585634" y="3213913"/>
              <a:chExt cx="637232" cy="610886"/>
            </a:xfrm>
          </p:grpSpPr>
          <p:pic>
            <p:nvPicPr>
              <p:cNvPr id="65" name="Рисунок 64" descr="1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634" y="3213913"/>
                <a:ext cx="637232" cy="61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2702913" y="3236275"/>
                <a:ext cx="402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rgbClr val="C00000"/>
                    </a:solidFill>
                  </a:rPr>
                  <a:t>С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2324791" y="1134330"/>
              <a:ext cx="637232" cy="610886"/>
              <a:chOff x="2585634" y="3213913"/>
              <a:chExt cx="637232" cy="610886"/>
            </a:xfrm>
          </p:grpSpPr>
          <p:pic>
            <p:nvPicPr>
              <p:cNvPr id="63" name="Рисунок 62" descr="1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634" y="3213913"/>
                <a:ext cx="637232" cy="61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2657227" y="3236275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</a:rPr>
                  <a:t>ю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2890430" y="1291122"/>
              <a:ext cx="637232" cy="610886"/>
              <a:chOff x="2585634" y="3213913"/>
              <a:chExt cx="637232" cy="610886"/>
            </a:xfrm>
          </p:grpSpPr>
          <p:pic>
            <p:nvPicPr>
              <p:cNvPr id="61" name="Рисунок 60" descr="1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634" y="3213913"/>
                <a:ext cx="637232" cy="61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702111" y="3236275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</a:rPr>
                  <a:t>р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5098312" y="1284944"/>
              <a:ext cx="637232" cy="610886"/>
              <a:chOff x="2585634" y="3213913"/>
              <a:chExt cx="637232" cy="610886"/>
            </a:xfrm>
          </p:grpSpPr>
          <p:pic>
            <p:nvPicPr>
              <p:cNvPr id="59" name="Рисунок 58" descr="1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634" y="3213913"/>
                <a:ext cx="637232" cy="61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2724553" y="3236275"/>
                <a:ext cx="3593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</a:rPr>
                  <a:t>з</a:t>
                </a:r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4006997" y="1291122"/>
              <a:ext cx="637232" cy="610886"/>
              <a:chOff x="2585634" y="3213913"/>
              <a:chExt cx="637232" cy="610886"/>
            </a:xfrm>
          </p:grpSpPr>
          <p:pic>
            <p:nvPicPr>
              <p:cNvPr id="57" name="Рисунок 56" descr="1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634" y="3213913"/>
                <a:ext cx="637232" cy="61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2702111" y="3236275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</a:rPr>
                  <a:t>р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3411404" y="1156692"/>
              <a:ext cx="637232" cy="610886"/>
              <a:chOff x="2585634" y="3213913"/>
              <a:chExt cx="637232" cy="610886"/>
            </a:xfrm>
          </p:grpSpPr>
          <p:pic>
            <p:nvPicPr>
              <p:cNvPr id="55" name="Рисунок 54" descr="1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634" y="3213913"/>
                <a:ext cx="637232" cy="61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2702111" y="3236275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</a:rPr>
                  <a:t>п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4572000" y="1165998"/>
              <a:ext cx="637232" cy="610886"/>
              <a:chOff x="2585634" y="3213913"/>
              <a:chExt cx="637232" cy="610886"/>
            </a:xfrm>
          </p:grpSpPr>
          <p:pic>
            <p:nvPicPr>
              <p:cNvPr id="53" name="Рисунок 52" descr="1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634" y="3213913"/>
                <a:ext cx="637232" cy="61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697302" y="3236275"/>
                <a:ext cx="413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C00000"/>
                    </a:solidFill>
                  </a:rPr>
                  <a:t>и</a:t>
                </a:r>
              </a:p>
            </p:txBody>
          </p:sp>
        </p:grpSp>
      </p:grpSp>
      <p:sp>
        <p:nvSpPr>
          <p:cNvPr id="43" name="Прямоугольник с одним вырезанным углом 42"/>
          <p:cNvSpPr/>
          <p:nvPr/>
        </p:nvSpPr>
        <p:spPr>
          <a:xfrm>
            <a:off x="485481" y="415634"/>
            <a:ext cx="4536504" cy="4024114"/>
          </a:xfrm>
          <a:prstGeom prst="snip1Rect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957968" y="14764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37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с одним вырезанным углом 34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с одним вырезанным углом 37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одним вырезанным углом 40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одним вырезанным углом 41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с одним вырезанным углом 43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с одним вырезанным углом 45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4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с одним вырезанным углом 47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6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с одним вырезанным углом 48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7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одним вырезанным углом 49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8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с одним вырезанным углом 50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с одним вырезанным углом 51"/>
          <p:cNvSpPr/>
          <p:nvPr/>
        </p:nvSpPr>
        <p:spPr>
          <a:xfrm>
            <a:off x="3161408" y="790593"/>
            <a:ext cx="5544616" cy="5328592"/>
          </a:xfrm>
          <a:prstGeom prst="snip1Rect">
            <a:avLst/>
          </a:prstGeom>
          <a:blipFill>
            <a:blip r:embed="rId20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множение 52">
            <a:hlinkClick r:id="" action="ppaction://hlinkshowjump?jump=endshow"/>
          </p:cNvPr>
          <p:cNvSpPr/>
          <p:nvPr/>
        </p:nvSpPr>
        <p:spPr>
          <a:xfrm>
            <a:off x="8316416" y="344664"/>
            <a:ext cx="533624" cy="504056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mg-fotki.yandex.ru/get/6202/52732579.c2/0_97ace_726d2329_S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1556792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img-fotki.yandex.ru/get/6202/52732579.c2/0_97ace_726d2329_S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img-fotki.yandex.ru/get/6202/52732579.c2/0_97ace_726d2329_S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3" y="3068960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img-fotki.yandex.ru/get/6202/52732579.c2/0_97ace_726d2329_S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94525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img-fotki.yandex.ru/get/6202/52732579.c2/0_97ace_726d2329_S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95" y="498859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img-fotki.yandex.ru/get/6202/52732579.c2/0_97ace_726d2329_S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6692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http://img11.hostingpics.net/pics/552001zq3tti5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AutoShape 6" descr="http://img11.hostingpics.net/pics/552001zq3tti52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img1.postila.ru/storage/7616000/7589046/aa467201d07fc13434cb98bad34f67bb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08" y="862063"/>
            <a:ext cx="5544616" cy="52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395536" y="6093296"/>
            <a:ext cx="7920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irk_-_Melodiya_dlya_karlikov_(xMusic.me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3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171</Words>
  <Application>Microsoft Office PowerPoint</Application>
  <PresentationFormat>Экран (4:3)</PresentationFormat>
  <Paragraphs>131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1_Тема Office</vt:lpstr>
      <vt:lpstr>Разряды трёхзначных чисел Математика 2-3 класс УМК любой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Разряды трёхзначных чисел - 2</dc:title>
  <dc:creator>Фокина Лидия Петровна</dc:creator>
  <cp:keywords>Тренажёр</cp:keywords>
  <cp:lastModifiedBy>User</cp:lastModifiedBy>
  <cp:revision>33</cp:revision>
  <dcterms:created xsi:type="dcterms:W3CDTF">2014-03-06T17:24:22Z</dcterms:created>
  <dcterms:modified xsi:type="dcterms:W3CDTF">2016-08-06T17:00:35Z</dcterms:modified>
</cp:coreProperties>
</file>