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embeddedFontLst>
    <p:embeddedFont>
      <p:font typeface="BeeskneesCTT" pitchFamily="2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romashki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romashki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6300192" y="3561887"/>
            <a:ext cx="2699792" cy="329611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13314" name="AutoShape 2" descr="http://img-fotki.yandex.ru/get/9327/16969765.1b4/0_879fd_676cdaf1_M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://img-fotki.yandex.ru/get/9327/16969765.1b4/0_879fd_676cdaf1_M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3714752"/>
            <a:ext cx="2305050" cy="2857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60F7-547A-4AF8-90A4-2F552CAA8629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60F7-547A-4AF8-90A4-2F552CAA8629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A012-CC9C-41F2-BA7C-5EA9ECCB4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Блок-схема: документ 8"/>
          <p:cNvSpPr/>
          <p:nvPr userDrawn="1"/>
        </p:nvSpPr>
        <p:spPr>
          <a:xfrm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 userDrawn="1"/>
        </p:nvSpPr>
        <p:spPr bwMode="auto">
          <a:xfrm>
            <a:off x="7643834" y="71426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327/16969765.1b4/0_879fd_676cdaf1_M.png" TargetMode="External"/><Relationship Id="rId7" Type="http://schemas.openxmlformats.org/officeDocument/2006/relationships/hyperlink" Target="http://verniedruzaj.ucoz.ru/" TargetMode="External"/><Relationship Id="rId2" Type="http://schemas.openxmlformats.org/officeDocument/2006/relationships/hyperlink" Target="http://osadhayolga.ucoz.ru/romashki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uzofon.com/search/%D0%9E%D0%B1%D0%BB%D0%B0%D0%BA%D0%B0%20%D0%B1%D0%B5%D0%BB%D0%BE%D0%BA%D1%80%D1%8B%D0%BB%D1%8B%D0%B5%20%D0%BB%D0%BE%D1%88%D0%B0%D0%B4%D0%BA%D0%B8" TargetMode="External"/><Relationship Id="rId5" Type="http://schemas.openxmlformats.org/officeDocument/2006/relationships/hyperlink" Target="http://img-fotki.yandex.ru/get/6606/16969765.19/0_66de6_5fbf1ce2_L.png" TargetMode="External"/><Relationship Id="rId4" Type="http://schemas.openxmlformats.org/officeDocument/2006/relationships/hyperlink" Target="http://img-fotki.yandex.ru/get/9255/16969765.1c9/0_893f2_c6ae1038_M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1428736"/>
            <a:ext cx="64294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Тренажёр</a:t>
            </a:r>
          </a:p>
          <a:p>
            <a:pPr algn="ctr"/>
            <a:r>
              <a:rPr lang="ru-RU" sz="7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eskneesCTT" pitchFamily="2" charset="0"/>
                <a:cs typeface="Times New Roman" pitchFamily="18" charset="0"/>
              </a:rPr>
              <a:t>Ч</a:t>
            </a: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eskneesCTT" pitchFamily="2" charset="0"/>
                <a:cs typeface="Times New Roman" pitchFamily="18" charset="0"/>
              </a:rPr>
              <a:t>а</a:t>
            </a:r>
            <a:r>
              <a:rPr lang="ru-RU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eskneesCTT" pitchFamily="2" charset="0"/>
                <a:cs typeface="Times New Roman" pitchFamily="18" charset="0"/>
              </a:rPr>
              <a:t>с</a:t>
            </a:r>
            <a:r>
              <a:rPr lang="ru-RU" sz="7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eskneesCTT" pitchFamily="2" charset="0"/>
                <a:cs typeface="Times New Roman" pitchFamily="18" charset="0"/>
              </a:rPr>
              <a:t>т</a:t>
            </a: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eskneesCTT" pitchFamily="2" charset="0"/>
                <a:cs typeface="Times New Roman" pitchFamily="18" charset="0"/>
              </a:rPr>
              <a:t>и</a:t>
            </a:r>
            <a:r>
              <a:rPr lang="ru-RU" sz="7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eskneesCTT" pitchFamily="2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eskneesCTT" pitchFamily="2" charset="0"/>
                <a:cs typeface="Times New Roman" pitchFamily="18" charset="0"/>
              </a:rPr>
              <a:t>р</a:t>
            </a:r>
            <a:r>
              <a:rPr lang="ru-RU" sz="7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eskneesCTT" pitchFamily="2" charset="0"/>
                <a:cs typeface="Times New Roman" pitchFamily="18" charset="0"/>
              </a:rPr>
              <a:t>е</a:t>
            </a: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eskneesCTT" pitchFamily="2" charset="0"/>
                <a:cs typeface="Times New Roman" pitchFamily="18" charset="0"/>
              </a:rPr>
              <a:t>ч</a:t>
            </a:r>
            <a:r>
              <a:rPr lang="ru-RU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eskneesCTT" pitchFamily="2" charset="0"/>
                <a:cs typeface="Times New Roman" pitchFamily="18" charset="0"/>
              </a:rPr>
              <a:t>и</a:t>
            </a:r>
            <a:endParaRPr lang="ru-RU" sz="7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2-3 класс</a:t>
            </a:r>
          </a:p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любой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42852"/>
            <a:ext cx="8572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презентации:  Фокина Лидия Петровна, учитель начальных классов</a:t>
            </a:r>
          </a:p>
          <a:p>
            <a:pPr algn="ctr"/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«СОШ ст. Евсино» </a:t>
            </a:r>
            <a:r>
              <a:rPr lang="ru-RU" sz="14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</a:p>
          <a:p>
            <a:pPr algn="ctr"/>
            <a:endParaRPr lang="ru-RU" sz="1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6500834"/>
            <a:ext cx="885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9572660" y="285728"/>
            <a:ext cx="4143404" cy="12144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карандаш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существительное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глагол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СТАРТ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Отлично!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3214710" cy="25717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571744"/>
            <a:ext cx="314327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1.82101 0.01065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9572660" y="285728"/>
            <a:ext cx="4143404" cy="12144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быстрый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существительное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глагол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СТАРТ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Отлично!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3214710" cy="25717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2504" y="3453063"/>
            <a:ext cx="314327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1.82101 0.01065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9572660" y="285728"/>
            <a:ext cx="4143404" cy="12144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говорит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существительное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глагол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СТАРТ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Отлично!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3214710" cy="25717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6843" y="4238881"/>
            <a:ext cx="314327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1.82101 0.01065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9572660" y="285728"/>
            <a:ext cx="4143404" cy="12144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добрый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существительное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глагол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СТАРТ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Отлично!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3214710" cy="25717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2504" y="3453063"/>
            <a:ext cx="314327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1.82101 0.01065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9572660" y="285728"/>
            <a:ext cx="4143404" cy="12144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ромашка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существительное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глагол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СТАРТ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Отлично!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3214710" cy="25717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571744"/>
            <a:ext cx="314327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1.82101 0.01065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9501222" y="1000108"/>
            <a:ext cx="2428892" cy="92869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-4071998" y="1857364"/>
            <a:ext cx="3000396" cy="121444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-3714808" y="857232"/>
            <a:ext cx="3071834" cy="114300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9858412" y="1500174"/>
            <a:ext cx="3071834" cy="114300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img-fotki.yandex.ru/get/9255/16969765.1c9/0_893f2_c6ae1038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58544" y="0"/>
            <a:ext cx="1838325" cy="2857500"/>
          </a:xfrm>
          <a:prstGeom prst="rect">
            <a:avLst/>
          </a:prstGeom>
          <a:noFill/>
        </p:spPr>
      </p:pic>
      <p:pic>
        <p:nvPicPr>
          <p:cNvPr id="7" name="Picture 2" descr="http://img-fotki.yandex.ru/get/9255/16969765.1c9/0_893f2_c6ae1038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652837" y="571500"/>
            <a:ext cx="1838325" cy="2857500"/>
          </a:xfrm>
          <a:prstGeom prst="rect">
            <a:avLst/>
          </a:prstGeom>
          <a:noFill/>
        </p:spPr>
      </p:pic>
      <p:pic>
        <p:nvPicPr>
          <p:cNvPr id="16388" name="Picture 4" descr="http://img-fotki.yandex.ru/get/6606/16969765.19/0_66de6_5fbf1ce2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503964"/>
            <a:ext cx="1928826" cy="1354036"/>
          </a:xfrm>
          <a:prstGeom prst="rect">
            <a:avLst/>
          </a:prstGeom>
          <a:noFill/>
        </p:spPr>
      </p:pic>
      <p:pic>
        <p:nvPicPr>
          <p:cNvPr id="10" name="Picture 4" descr="http://img-fotki.yandex.ru/get/6606/16969765.19/0_66de6_5fbf1ce2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174" y="5503964"/>
            <a:ext cx="1928826" cy="1354036"/>
          </a:xfrm>
          <a:prstGeom prst="rect">
            <a:avLst/>
          </a:prstGeom>
          <a:noFill/>
        </p:spPr>
      </p:pic>
      <p:pic>
        <p:nvPicPr>
          <p:cNvPr id="11" name="Picture 4" descr="http://img-fotki.yandex.ru/get/6606/16969765.19/0_66de6_5fbf1ce2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5503964"/>
            <a:ext cx="1928826" cy="1354036"/>
          </a:xfrm>
          <a:prstGeom prst="rect">
            <a:avLst/>
          </a:prstGeom>
          <a:noFill/>
        </p:spPr>
      </p:pic>
      <p:pic>
        <p:nvPicPr>
          <p:cNvPr id="12" name="Picture 4" descr="http://img-fotki.yandex.ru/get/6606/16969765.19/0_66de6_5fbf1ce2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503964"/>
            <a:ext cx="1928826" cy="1354036"/>
          </a:xfrm>
          <a:prstGeom prst="rect">
            <a:avLst/>
          </a:prstGeom>
          <a:noFill/>
        </p:spPr>
      </p:pic>
      <p:pic>
        <p:nvPicPr>
          <p:cNvPr id="13" name="Picture 4" descr="http://img-fotki.yandex.ru/get/6606/16969765.19/0_66de6_5fbf1ce2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5503964"/>
            <a:ext cx="1928826" cy="1354036"/>
          </a:xfrm>
          <a:prstGeom prst="rect">
            <a:avLst/>
          </a:prstGeom>
          <a:noFill/>
        </p:spPr>
      </p:pic>
      <p:pic>
        <p:nvPicPr>
          <p:cNvPr id="14" name="Picture 4" descr="http://img-fotki.yandex.ru/get/6606/16969765.19/0_66de6_5fbf1ce2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5503964"/>
            <a:ext cx="1928826" cy="1354036"/>
          </a:xfrm>
          <a:prstGeom prst="rect">
            <a:avLst/>
          </a:prstGeom>
          <a:noFill/>
        </p:spPr>
      </p:pic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429652" y="6143644"/>
            <a:ext cx="714348" cy="714356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Oblaka-Belokrylye-loshadki(muzofon.com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-0.01858 -0.0125 -0.03194 -0.0176 -0.05278 -0.02107 C -0.08281 -0.03635 -0.11458 -0.04283 -0.14479 -0.05625 C -0.17639 -0.05093 -0.20799 -0.04746 -0.23958 -0.04213 C -0.25 -0.03519 -0.25729 -0.02848 -0.26858 -0.02477 C -0.28108 -0.01343 -0.27326 -0.01899 -0.29219 -0.01065 C -0.29479 -0.0095 -0.3 -0.00718 -0.3 -0.00718 C -0.30955 0.00138 -0.32066 0.00902 -0.3316 0.01388 C -0.34896 0.03703 -0.33767 0.02546 -0.38958 0.01736 C -0.39514 0.01643 -0.4 0.01226 -0.40538 0.01041 C -0.42188 0.00486 -0.43663 -0.00533 -0.45278 -0.01065 C -0.47656 -0.03172 -0.50781 -0.02246 -0.53438 -0.01065 C -0.54149 -0.00116 -0.54896 0.00185 -0.55799 0.00694 C -0.57066 0.01412 -0.58195 0.02407 -0.59479 0.03148 C -0.60347 0.03634 -0.61337 0.03865 -0.62118 0.0456 C -0.62379 0.04791 -0.62622 0.05092 -0.62899 0.05254 C -0.63403 0.05555 -0.64479 0.05949 -0.64479 0.05949 C -0.65799 0.05833 -0.67118 0.05879 -0.6842 0.05601 C -0.68733 0.05532 -0.68941 0.05092 -0.69219 0.04907 C -0.69896 0.04467 -0.70625 0.04189 -0.7132 0.03842 C -0.72257 0.03379 -0.74219 0.028 -0.74219 0.028 C -0.7474 0.02337 -0.75278 0.01851 -0.75799 0.01388 C -0.76094 0.01111 -0.76511 0.0118 -0.76858 0.01041 C -0.77778 0.00694 -0.78576 0.00046 -0.79479 -0.00371 C -0.81146 -0.00278 -0.85972 -0.01389 -0.8816 0.01041 C -0.91389 0.04629 -0.86806 -0.00024 -0.8974 0.028 C -0.90886 0.03912 -0.92639 0.05787 -0.93958 0.06666 C -0.94462 0.0699 -0.95017 0.07129 -0.95538 0.07361 C -0.95799 0.07476 -0.9632 0.07708 -0.9632 0.07708 C -0.96441 0.07685 -0.99097 0.07453 -0.9974 0.07013 C -0.99965 0.06851 -1.0007 0.06481 -1.00278 0.06296 C -1.01754 0.04976 -1.00868 0.06226 -1.02118 0.04907 C -1.02309 0.04699 -1.02431 0.04375 -1.02639 0.04189 C -1.02969 0.03888 -1.03368 0.03773 -1.03698 0.03495 C -1.04757 0.02662 -1.05729 0.01689 -1.06858 0.01041 C -1.07361 0.0074 -1.09115 0.00439 -1.09479 0.00347 C -1.10886 0.00578 -1.12309 0.00717 -1.13698 0.01041 C -1.15156 0.01388 -1.16441 0.02407 -1.17899 0.028 C -1.19306 0.03726 -1.20417 0.05092 -1.21858 0.05949 C -1.2474 0.07685 -1.27674 0.08541 -1.30781 0.0912 C -1.32969 0.09004 -1.35191 0.09097 -1.37379 0.08773 C -1.37795 0.08703 -1.39167 0.07037 -1.39479 0.06666 C -1.39861 0.06226 -1.40538 0.05254 -1.40538 0.05254 C -1.40712 0.04791 -1.40781 0.04212 -1.41059 0.03842 C -1.41337 0.03472 -1.41754 0.03333 -1.42118 0.03148 C -1.44254 0.02013 -1.46458 0.01967 -1.48698 0.01388 C -1.50538 0.0162 -1.52379 0.01805 -1.54219 0.02106 C -1.55382 0.02291 -1.57535 0.03148 -1.58958 0.03148 " pathEditMode="relative" ptsTypes="fffffffffffffffffffffffffffffffffffffffffffffffA">
                                      <p:cBhvr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0.03941 -0.01296 0.07691 -0.00509 0.11841 -0.00347 C 0.14358 0.00787 0.16945 0.01343 0.19479 0.02454 C 0.20799 0.03681 0.22431 0.04213 0.23941 0.04908 C 0.24011 0.04931 0.25434 0.05602 0.25521 0.05625 C 0.27379 0.06042 0.26597 0.05741 0.279 0.0632 C 0.2816 0.06297 0.31424 0.06435 0.32639 0.05625 C 0.329 0.0544 0.33091 0.05023 0.3342 0.04908 C 0.34098 0.04653 0.38525 0.04236 0.38681 0.04213 C 0.41545 0.02963 0.4467 0.04144 0.47639 0.03172 C 0.58785 0.03542 0.69636 0.03773 0.80782 0.03519 C 0.86129 0.0176 0.8217 0.02801 0.929 0.03172 C 0.94063 0.03565 0.95139 0.0419 0.96302 0.0456 C 0.97743 0.05023 0.99341 0.05232 1.00782 0.05625 C 1.01146 0.05718 1.01493 0.0588 1.01823 0.05972 C 1.02726 0.06227 1.04479 0.06667 1.04479 0.06667 C 1.0849 0.06551 1.12535 0.06528 1.1658 0.0632 C 1.17153 0.06297 1.179 0.05486 1.1842 0.05278 C 1.18907 0.0507 1.19479 0.05093 1.2 0.04908 C 1.22882 0.03935 1.24288 0.02894 1.27379 0.02454 C 1.33802 0.02917 1.40122 0.0331 1.4658 0.03519 C 1.4816 0.04028 1.49757 0.04236 1.5132 0.04908 C 1.52691 0.06783 1.52674 0.06366 1.5474 0.05972 C 1.55591 0.05209 1.55209 0.05278 1.55799 0.05278 L 1.57101 0.0176 " pathEditMode="relative" ptsTypes="fffffffffffffffffffffffAA">
                                      <p:cBhvr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C 0.00798 -0.01643 0.01007 -0.01227 0.02361 -0.01759 C 0.02899 -0.01968 0.03941 -0.02454 0.03941 -0.02454 C 0.07986 -0.02338 0.12014 -0.02315 0.16059 -0.02106 C 0.17396 -0.02037 0.16805 -0.0169 0.17899 -0.01065 C 0.18732 -0.00579 0.19653 -0.00393 0.20521 2.96296E-6 C 0.21042 0.00232 0.22101 0.00694 0.22101 0.00694 C 0.23281 0.02222 0.25278 0.02569 0.2684 0.03148 C 0.28958 0.03935 0.31042 0.04699 0.3316 0.05602 C 0.34167 0.06042 0.35243 0.05833 0.36319 0.05949 C 0.38542 0.06528 0.40035 0.06597 0.42361 0.06296 C 0.43229 0.05926 0.44132 0.05625 0.44983 0.05255 C 0.4526 0.05023 0.45538 0.04838 0.45781 0.0456 C 0.4625 0.04005 0.47101 0.02801 0.47101 0.02801 C 0.47899 0.02963 0.49583 0.0294 0.5026 0.03843 " pathEditMode="relative" ptsTypes="ffffffffffffffA">
                                      <p:cBhvr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4.81481E-6 C -0.00903 -0.01829 -3.46945E-18 -0.00486 -0.0158 -0.01412 C -0.01875 -0.01574 -0.02049 -0.02014 -0.02361 -0.02107 C -0.03229 -0.02361 -0.04115 -0.02338 -0.05 -0.02454 C -0.10365 -0.04838 -0.15955 -0.02755 -0.2132 -0.01759 C -0.2217 -0.00972 -0.23038 -0.00671 -0.23941 4.81481E-6 C -0.25434 0.01111 -0.24045 0.0037 -0.25521 0.01065 C -0.25695 0.01412 -0.25799 0.01852 -0.26042 0.02106 C -0.26268 0.02338 -0.26598 0.02292 -0.26841 0.02454 C -0.27118 0.02639 -0.27344 0.02963 -0.27622 0.03148 C -0.28559 0.03773 -0.29775 0.03958 -0.30782 0.04213 C -0.32275 0.04097 -0.33768 0.04051 -0.35261 0.03866 C -0.36111 0.0375 -0.37049 0.03102 -0.37882 0.02801 C -0.39931 0.0206 -0.39723 0.02176 -0.4158 0.01759 C -0.42275 0.01875 -0.42986 0.01921 -0.43681 0.02106 C -0.44219 0.02268 -0.45261 0.02801 -0.45261 0.02801 C -0.46111 0.03981 -0.47275 0.0419 -0.4842 0.0456 C -0.49462 0.05486 -0.48959 0.05393 -0.50261 0.04907 C -0.50521 0.04815 -0.51042 0.0456 -0.51042 0.0456 " pathEditMode="relative" ptsTypes="ffffffffffffffffffA"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4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0232 C -0.00816 0.00116 -0.02587 0.00139 -0.0434 -0.00115 C -0.05816 -0.00324 -0.07413 -0.01227 -0.08802 -0.01875 C -0.10503 -0.02685 -0.11736 -0.02685 -0.13542 -0.02916 C -0.16962 -0.04421 -0.14566 -0.03634 -0.2092 -0.03264 C -0.23316 -0.01689 -0.25868 -0.00879 -0.28281 0.00602 C -0.29965 0.01644 -0.31493 0.03449 -0.33281 0.04098 C -0.36267 0.05162 -0.39444 0.05695 -0.425 0.06204 C -0.45399 0.06088 -0.48281 0.06065 -0.5118 0.05857 C -0.51684 0.05811 -0.53559 0.04908 -0.53802 0.04792 C -0.54062 0.04676 -0.54601 0.04445 -0.54601 0.04468 C -0.56858 0.02431 -0.58819 0.0257 -0.61701 0.02338 C -0.65382 0.02616 -0.6875 0.02871 -0.72222 0.04445 C -0.7408 0.05301 -0.75868 0.06158 -0.7776 0.06898 C -0.78802 0.07315 -0.78212 0.07269 -0.78802 0.07269 " pathEditMode="relative" rAng="0" ptsTypes="ffffffffffffffA">
                                      <p:cBhvr>
                                        <p:cTn id="49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500"/>
                            </p:stCondLst>
                            <p:childTnLst>
                              <p:par>
                                <p:cTn id="51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0"/>
                            </p:stCondLst>
                            <p:childTnLst>
                              <p:par>
                                <p:cTn id="54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6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6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3059" y="260648"/>
            <a:ext cx="8496301" cy="4431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источники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  <a:hlinkClick r:id="rId2"/>
              </a:rPr>
              <a:t>Ромашки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  <a:hlinkClick r:id="rId3"/>
              </a:rPr>
              <a:t>Ёжик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  <a:hlinkClick r:id="rId4"/>
              </a:rPr>
              <a:t>Ёжик на облаке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  <a:hlinkClick r:id="rId5"/>
              </a:rPr>
              <a:t>Ромашки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  <a:hlinkClick r:id="rId6"/>
              </a:rPr>
              <a:t>Облака - белокрылые лошадки (песня)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Звуковые файлы записаны и обработаны в программе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Audacity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501090" y="6286520"/>
            <a:ext cx="390820" cy="38113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715016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Работа выполнена в рамках творческой мастерской "Технологические приемы создания ЭУМ средствами программы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Microsoft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Office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PoverPoint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на сайте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hlinkClick r:id="rId7"/>
              </a:rPr>
              <a:t>Кулаковой Н. И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 flipH="1">
            <a:off x="285720" y="428604"/>
            <a:ext cx="8215370" cy="350046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  <a:latin typeface="Nautilus Pompilius" pitchFamily="50" charset="-52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785794"/>
            <a:ext cx="6572296" cy="2625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cs typeface="Times New Roman" pitchFamily="18" charset="0"/>
              </a:rPr>
              <a:t>Дорогой друг!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cs typeface="Times New Roman" pitchFamily="18" charset="0"/>
              </a:rPr>
              <a:t>Я приготовил  задания.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cs typeface="Times New Roman" pitchFamily="18" charset="0"/>
              </a:rPr>
              <a:t>Чтобы  они появились, нужно нажать 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cs typeface="Times New Roman" pitchFamily="18" charset="0"/>
              </a:rPr>
              <a:t>старт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cs typeface="Times New Roman" pitchFamily="18" charset="0"/>
              </a:rPr>
              <a:t>Прочитай внимательно слово  и нажми на нужный ответ, чтобы себя проверить.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  <a:cs typeface="Times New Roman" pitchFamily="18" charset="0"/>
              </a:rPr>
              <a:t>Желаю удачи!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Nautilus Pompilius" pitchFamily="50" charset="-52"/>
              <a:cs typeface="Times New Roman" pitchFamily="18" charset="0"/>
            </a:endParaRPr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214282" y="214290"/>
            <a:ext cx="390820" cy="453138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9572660" y="285728"/>
            <a:ext cx="4143404" cy="12144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солнце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существительное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глагол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СТАРТ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Отлично!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3214710" cy="25717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571744"/>
            <a:ext cx="314327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1.82101 0.01065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9572660" y="285728"/>
            <a:ext cx="4143404" cy="12144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жёлтый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существительное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глагол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СТАРТ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Отлично!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3214710" cy="25717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429000"/>
            <a:ext cx="314327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1.82101 0.01065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9572660" y="285728"/>
            <a:ext cx="4143404" cy="12144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горит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существительное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глагол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СТАРТ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Отлично!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3214710" cy="25717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6567" y="4286256"/>
            <a:ext cx="314327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1.82101 0.01065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9572660" y="285728"/>
            <a:ext cx="4143404" cy="12144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светит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существительное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глагол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СТАРТ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Отлично!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3214710" cy="25717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6567" y="4238130"/>
            <a:ext cx="314327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1.82101 0.01065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9572660" y="285728"/>
            <a:ext cx="4143404" cy="12144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ручей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существительное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глагол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СТАРТ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Отлично!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3214710" cy="25717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571744"/>
            <a:ext cx="314327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1.82101 0.01065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9572660" y="285728"/>
            <a:ext cx="4143404" cy="12144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бежит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существительное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глагол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СТАРТ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Отлично!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3214710" cy="25717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2504" y="4237379"/>
            <a:ext cx="314327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1.82101 0.01065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9572660" y="285728"/>
            <a:ext cx="4143404" cy="121444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весёлый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существительное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357694"/>
            <a:ext cx="3000396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глагол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Подумай!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33696" cy="30969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СТАРТ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571868" y="2786058"/>
            <a:ext cx="3286148" cy="128588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Отлично!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3214710" cy="25717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2504" y="3453063"/>
            <a:ext cx="3143272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1.82101 0.01065 " pathEditMode="relative" rAng="0" ptsTypes="AA">
                                      <p:cBhvr>
                                        <p:cTn id="3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A2D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218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BeeskneesCTT</vt:lpstr>
      <vt:lpstr>Nautilus Pompilius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8</cp:revision>
  <dcterms:created xsi:type="dcterms:W3CDTF">2014-03-01T09:48:18Z</dcterms:created>
  <dcterms:modified xsi:type="dcterms:W3CDTF">2015-05-07T16:22:57Z</dcterms:modified>
</cp:coreProperties>
</file>