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6315-B494-4B00-89B6-7DFD2F03726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6572272"/>
            <a:ext cx="15001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kern="12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b="1" kern="1200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7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6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5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8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21" Type="http://schemas.openxmlformats.org/officeDocument/2006/relationships/image" Target="../media/image21.gif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png"/><Relationship Id="rId25" Type="http://schemas.openxmlformats.org/officeDocument/2006/relationships/image" Target="../media/image25.gif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gif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23" Type="http://schemas.openxmlformats.org/officeDocument/2006/relationships/image" Target="../media/image23.gif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Relationship Id="rId22" Type="http://schemas.openxmlformats.org/officeDocument/2006/relationships/image" Target="../media/image2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2/82/912/82912641_large_5f7b8ef643da65b7526f4b36a2cb7cad.gif" TargetMode="External"/><Relationship Id="rId2" Type="http://schemas.openxmlformats.org/officeDocument/2006/relationships/hyperlink" Target="https://img-fotki.yandex.ru/get/4812/134091466.1d6/0_10ac12_2da4c0e9_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asyen.ru/load/metodika/oformlenie/alfavit_dlja_oformlenija_zolotoj/219-1-0-22230" TargetMode="External"/><Relationship Id="rId5" Type="http://schemas.openxmlformats.org/officeDocument/2006/relationships/hyperlink" Target="http://www.onbutterflieswings.org/wp-content/uploads/2013/08/butterfly-obw.gif" TargetMode="External"/><Relationship Id="rId4" Type="http://schemas.openxmlformats.org/officeDocument/2006/relationships/hyperlink" Target="http://im26.gulfup.com/2012-03-10/133140598326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5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6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7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4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8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1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8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576064" cy="576064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564729">
            <a:off x="3662110" y="5156563"/>
            <a:ext cx="3995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Monotype Corsiva" pitchFamily="66" charset="0"/>
              </a:rPr>
              <a:t>Автор – презентации: </a:t>
            </a:r>
          </a:p>
          <a:p>
            <a:pPr algn="ctr"/>
            <a:r>
              <a:rPr lang="ru-RU" sz="1600" b="1" i="1" dirty="0" smtClean="0">
                <a:latin typeface="Monotype Corsiva" pitchFamily="66" charset="0"/>
              </a:rPr>
              <a:t>Фокина Лидия Петровна ,</a:t>
            </a:r>
          </a:p>
          <a:p>
            <a:pPr algn="ctr"/>
            <a:r>
              <a:rPr lang="ru-RU" sz="1600" b="1" i="1" dirty="0" smtClean="0">
                <a:latin typeface="Monotype Corsiva" pitchFamily="66" charset="0"/>
              </a:rPr>
              <a:t>учитель начальных классов </a:t>
            </a:r>
          </a:p>
          <a:p>
            <a:pPr algn="ctr"/>
            <a:r>
              <a:rPr lang="ru-RU" sz="1600" b="1" i="1" dirty="0" smtClean="0">
                <a:latin typeface="Monotype Corsiva" pitchFamily="66" charset="0"/>
              </a:rPr>
              <a:t>2014год</a:t>
            </a:r>
            <a:endParaRPr lang="ru-RU" sz="1600" b="1" i="1" dirty="0">
              <a:latin typeface="Monotype Corsiva" pitchFamily="66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576064" cy="576064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71107">
            <a:off x="4343305" y="2913626"/>
            <a:ext cx="34087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Определение в слове звуков и букв</a:t>
            </a:r>
            <a:endParaRPr lang="ru-RU" sz="3600" b="1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23091">
            <a:off x="4271472" y="1689551"/>
            <a:ext cx="39703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Monotype Corsiva" pitchFamily="66" charset="0"/>
              </a:rPr>
              <a:t>МКОУ «СОШ ст. Евсино» </a:t>
            </a:r>
          </a:p>
          <a:p>
            <a:pPr algn="ctr"/>
            <a:r>
              <a:rPr lang="ru-RU" sz="1600" b="1" i="1" dirty="0" err="1" smtClean="0">
                <a:latin typeface="Monotype Corsiva" pitchFamily="66" charset="0"/>
              </a:rPr>
              <a:t>Искитимского</a:t>
            </a:r>
            <a:r>
              <a:rPr lang="ru-RU" sz="1600" b="1" i="1" dirty="0" smtClean="0">
                <a:latin typeface="Monotype Corsiva" pitchFamily="66" charset="0"/>
              </a:rPr>
              <a:t> района </a:t>
            </a:r>
          </a:p>
          <a:p>
            <a:pPr algn="ctr"/>
            <a:r>
              <a:rPr lang="ru-RU" sz="1600" b="1" i="1" dirty="0" smtClean="0">
                <a:latin typeface="Monotype Corsiva" pitchFamily="66" charset="0"/>
              </a:rPr>
              <a:t>Новосибирской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 rot="598528">
            <a:off x="4587686" y="260710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Тренажёр-раскраска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503195">
            <a:off x="3857620" y="4214818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Русский язык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1 - 4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класс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УМК любой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окунь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Здорово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лилия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Замечательно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Юрий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4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4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4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9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ягода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Умница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9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Молодец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7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9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>
            <a:hlinkClick r:id="" action="ppaction://hlinkshowjump?jump=endshow"/>
          </p:cNvPr>
          <p:cNvSpPr/>
          <p:nvPr/>
        </p:nvSpPr>
        <p:spPr>
          <a:xfrm>
            <a:off x="6215074" y="6143644"/>
            <a:ext cx="1605836" cy="500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8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2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9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8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9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0" name="Группа 2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3" name="Прямоугольник 42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7" name="Picture 7" descr="C:\Users\User\Desktop\zolotoy\14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072198" y="0"/>
            <a:ext cx="1160991" cy="928680"/>
          </a:xfrm>
          <a:prstGeom prst="rect">
            <a:avLst/>
          </a:prstGeom>
          <a:noFill/>
        </p:spPr>
      </p:pic>
      <p:pic>
        <p:nvPicPr>
          <p:cNvPr id="48" name="Рисунок 47" descr="16.png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6357950" y="857232"/>
            <a:ext cx="1160846" cy="928564"/>
          </a:xfrm>
          <a:prstGeom prst="rect">
            <a:avLst/>
          </a:prstGeom>
        </p:spPr>
      </p:pic>
      <p:pic>
        <p:nvPicPr>
          <p:cNvPr id="49" name="Рисунок 48" descr="13.png"/>
          <p:cNvPicPr>
            <a:picLocks noChangeAspect="1"/>
          </p:cNvPicPr>
          <p:nvPr/>
        </p:nvPicPr>
        <p:blipFill>
          <a:blip r:embed="rId16" cstate="email"/>
          <a:stretch>
            <a:fillRect/>
          </a:stretch>
        </p:blipFill>
        <p:spPr>
          <a:xfrm>
            <a:off x="6715140" y="1714488"/>
            <a:ext cx="1160846" cy="928564"/>
          </a:xfrm>
          <a:prstGeom prst="rect">
            <a:avLst/>
          </a:prstGeom>
        </p:spPr>
      </p:pic>
      <p:pic>
        <p:nvPicPr>
          <p:cNvPr id="50" name="Рисунок 49" descr="05.png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7286644" y="3500438"/>
            <a:ext cx="1160846" cy="928564"/>
          </a:xfrm>
          <a:prstGeom prst="rect">
            <a:avLst/>
          </a:prstGeom>
        </p:spPr>
      </p:pic>
      <p:pic>
        <p:nvPicPr>
          <p:cNvPr id="51" name="Рисунок 50" descr="29.png"/>
          <p:cNvPicPr>
            <a:picLocks noChangeAspect="1"/>
          </p:cNvPicPr>
          <p:nvPr/>
        </p:nvPicPr>
        <p:blipFill>
          <a:blip r:embed="rId18" cstate="email"/>
          <a:stretch>
            <a:fillRect/>
          </a:stretch>
        </p:blipFill>
        <p:spPr>
          <a:xfrm>
            <a:off x="7982992" y="5429264"/>
            <a:ext cx="1161008" cy="928694"/>
          </a:xfrm>
          <a:prstGeom prst="rect">
            <a:avLst/>
          </a:prstGeom>
        </p:spPr>
      </p:pic>
      <p:pic>
        <p:nvPicPr>
          <p:cNvPr id="52" name="Рисунок 51" descr="24.png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7572396" y="4500570"/>
            <a:ext cx="1078066" cy="862348"/>
          </a:xfrm>
          <a:prstGeom prst="rect">
            <a:avLst/>
          </a:prstGeom>
        </p:spPr>
      </p:pic>
      <p:pic>
        <p:nvPicPr>
          <p:cNvPr id="53" name="Рисунок 52" descr="16.png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7000892" y="2571744"/>
            <a:ext cx="1160846" cy="928564"/>
          </a:xfrm>
          <a:prstGeom prst="rect">
            <a:avLst/>
          </a:prstGeom>
        </p:spPr>
      </p:pic>
      <p:pic>
        <p:nvPicPr>
          <p:cNvPr id="5129" name="Picture 9" descr="http://im26.gulfup.com/2012-03-10/133140598326.gif"/>
          <p:cNvPicPr>
            <a:picLocks noChangeAspect="1" noChangeArrowheads="1" noCrop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4000496" y="5072074"/>
            <a:ext cx="1054109" cy="1054109"/>
          </a:xfrm>
          <a:prstGeom prst="rect">
            <a:avLst/>
          </a:prstGeom>
          <a:noFill/>
        </p:spPr>
      </p:pic>
      <p:pic>
        <p:nvPicPr>
          <p:cNvPr id="5131" name="Picture 11" descr="http://img1.liveinternet.ru/images/attach/c/2/82/912/82912641_large_5f7b8ef643da65b7526f4b36a2cb7cad.gif"/>
          <p:cNvPicPr>
            <a:picLocks noChangeAspect="1" noChangeArrowheads="1" noCrop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5357818" y="2857496"/>
            <a:ext cx="571504" cy="571504"/>
          </a:xfrm>
          <a:prstGeom prst="rect">
            <a:avLst/>
          </a:prstGeom>
          <a:noFill/>
        </p:spPr>
      </p:pic>
      <p:pic>
        <p:nvPicPr>
          <p:cNvPr id="5133" name="Picture 13" descr="http://www.onbutterflieswings.org/wp-content/uploads/2013/08/butterfly-obw.gif"/>
          <p:cNvPicPr>
            <a:picLocks noChangeAspect="1" noChangeArrowheads="1" noCrop="1"/>
          </p:cNvPicPr>
          <p:nvPr/>
        </p:nvPicPr>
        <p:blipFill>
          <a:blip r:embed="rId22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571472" y="3214686"/>
            <a:ext cx="857256" cy="685805"/>
          </a:xfrm>
          <a:prstGeom prst="rect">
            <a:avLst/>
          </a:prstGeom>
          <a:noFill/>
        </p:spPr>
      </p:pic>
      <p:pic>
        <p:nvPicPr>
          <p:cNvPr id="58" name="Picture 13" descr="http://www.onbutterflieswings.org/wp-content/uploads/2013/08/butterfly-obw.gif"/>
          <p:cNvPicPr>
            <a:picLocks noChangeAspect="1" noChangeArrowheads="1" noCrop="1"/>
          </p:cNvPicPr>
          <p:nvPr/>
        </p:nvPicPr>
        <p:blipFill>
          <a:blip r:embed="rId23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785786" y="1071546"/>
            <a:ext cx="714380" cy="571504"/>
          </a:xfrm>
          <a:prstGeom prst="rect">
            <a:avLst/>
          </a:prstGeom>
          <a:noFill/>
        </p:spPr>
      </p:pic>
      <p:pic>
        <p:nvPicPr>
          <p:cNvPr id="59" name="Picture 13" descr="http://www.onbutterflieswings.org/wp-content/uploads/2013/08/butterfly-obw.gif"/>
          <p:cNvPicPr>
            <a:picLocks noChangeAspect="1" noChangeArrowheads="1" noCrop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 flipH="1">
            <a:off x="2357422" y="5643578"/>
            <a:ext cx="1071570" cy="857256"/>
          </a:xfrm>
          <a:prstGeom prst="rect">
            <a:avLst/>
          </a:prstGeom>
          <a:noFill/>
        </p:spPr>
      </p:pic>
      <p:pic>
        <p:nvPicPr>
          <p:cNvPr id="60" name="Picture 13" descr="http://www.onbutterflieswings.org/wp-content/uploads/2013/08/butterfly-obw.gif"/>
          <p:cNvPicPr>
            <a:picLocks noChangeAspect="1" noChangeArrowheads="1" noCrop="1"/>
          </p:cNvPicPr>
          <p:nvPr/>
        </p:nvPicPr>
        <p:blipFill>
          <a:blip r:embed="rId22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785786" y="5100648"/>
            <a:ext cx="857256" cy="685805"/>
          </a:xfrm>
          <a:prstGeom prst="rect">
            <a:avLst/>
          </a:prstGeom>
          <a:noFill/>
        </p:spPr>
      </p:pic>
      <p:pic>
        <p:nvPicPr>
          <p:cNvPr id="61" name="Picture 9" descr="http://im26.gulfup.com/2012-03-10/133140598326.gif"/>
          <p:cNvPicPr>
            <a:picLocks noChangeAspect="1" noChangeArrowheads="1" noCrop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 flipH="1">
            <a:off x="3500430" y="1714488"/>
            <a:ext cx="554043" cy="554043"/>
          </a:xfrm>
          <a:prstGeom prst="rect">
            <a:avLst/>
          </a:prstGeom>
          <a:noFill/>
        </p:spPr>
      </p:pic>
      <p:pic>
        <p:nvPicPr>
          <p:cNvPr id="62" name="Picture 13" descr="http://www.onbutterflieswings.org/wp-content/uploads/2013/08/butterfly-obw.gif"/>
          <p:cNvPicPr>
            <a:picLocks noChangeAspect="1" noChangeArrowheads="1" noCrop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 flipH="1">
            <a:off x="1785918" y="1857364"/>
            <a:ext cx="857256" cy="685805"/>
          </a:xfrm>
          <a:prstGeom prst="rect">
            <a:avLst/>
          </a:prstGeom>
          <a:noFill/>
        </p:spPr>
      </p:pic>
      <p:pic>
        <p:nvPicPr>
          <p:cNvPr id="63" name="Picture 13" descr="http://www.onbutterflieswings.org/wp-content/uploads/2013/08/butterfly-obw.gif"/>
          <p:cNvPicPr>
            <a:picLocks noChangeAspect="1" noChangeArrowheads="1" noCrop="1"/>
          </p:cNvPicPr>
          <p:nvPr/>
        </p:nvPicPr>
        <p:blipFill>
          <a:blip r:embed="rId22" cstate="email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628" y="1714488"/>
            <a:ext cx="857256" cy="6858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497134">
            <a:off x="4628405" y="1613480"/>
            <a:ext cx="3404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511694">
            <a:off x="4262410" y="2337068"/>
            <a:ext cx="3405213" cy="323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Иллюстрация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https://img-fotki.yandex.ru/get/4812/134091466.1d6/0_10ac12_2da4c0e9_S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Бабочка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http://img1.liveinternet.ru/images/attach/c/2/82/912/82912641_large_5f7b8ef643da65b7526f4b36a2cb7cad.gif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Бабочки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http://im26.gulfup.com/2012-03-10/133140598326.gif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Бабочка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http://www.onbutterflieswings.org/wp-content/uploads/2013/08/butterfly-obw.gif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Алфавит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Ранько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Е. А.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http://easyen.ru/load/metodika/oformlenie/alfavit_dlja_oformlenija_zolotoj/219-1-0-22230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Рамка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http://uroki-photoshop.com/img/705/1.jpg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Звуковые файлы созданы автором в программе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Audacity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388424" y="6093296"/>
            <a:ext cx="576064" cy="576064"/>
          </a:xfrm>
          <a:prstGeom prst="actionButtonRetur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3045">
            <a:off x="4059263" y="663880"/>
            <a:ext cx="4345291" cy="5632311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Ребята!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сделал фотографию, но она получилась чёрно-белой. Помогите мне её раскрасить. Прочитайте слово и определите сколько в нём звуков и букв.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вы ответите верно,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фотография постепенно раскрасится.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удачи!</a:t>
            </a:r>
            <a:endParaRPr lang="ru-RU" sz="2400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576064" cy="576064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214282" y="214290"/>
            <a:ext cx="504056" cy="648072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варенье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Умница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7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7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7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8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9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0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1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2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3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37" name="Прямоугольник 36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якорь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Верно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9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0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1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3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4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pic>
        <p:nvPicPr>
          <p:cNvPr id="26" name="Picture 2" descr="C:\Users\User\Desktop\фото\1_swap_part1x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85728"/>
            <a:ext cx="1933853" cy="1561383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метель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6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6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hlinkshowjump?jump=nextslide">
              <a:snd r:embed="rId4" name="Замечательно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6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0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1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26" name="Группа 25"/>
          <p:cNvGrpSpPr/>
          <p:nvPr/>
        </p:nvGrpSpPr>
        <p:grpSpPr>
          <a:xfrm>
            <a:off x="214282" y="285728"/>
            <a:ext cx="5786478" cy="1561383"/>
            <a:chOff x="-142908" y="-976313"/>
            <a:chExt cx="7296184" cy="1952625"/>
          </a:xfrm>
        </p:grpSpPr>
        <p:pic>
          <p:nvPicPr>
            <p:cNvPr id="27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</p:grpSp>
      <p:sp>
        <p:nvSpPr>
          <p:cNvPr id="39" name="Прямоугольник 38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вьюга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Здорово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Ой-ой-ой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5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6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27" name="Группа 26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8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0" name="Прямоугольник 39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океан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Молодец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5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2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7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8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29" name="Группа 28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0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2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2" name="Прямоугольник 41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Юля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3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3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hlinkshowjump?jump=nextslide">
              <a:snd r:embed="rId4" name="Умница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3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5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9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0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1" name="Группа 30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2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4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1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2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4" name="Прямоугольник 43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карась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6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Молодец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6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6 б.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0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0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2" name="Группа 31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3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1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3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5" name="Прямоугольник 44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63242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346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User</cp:lastModifiedBy>
  <cp:revision>21</cp:revision>
  <dcterms:created xsi:type="dcterms:W3CDTF">2014-01-04T07:37:12Z</dcterms:created>
  <dcterms:modified xsi:type="dcterms:W3CDTF">2015-01-07T09:25:33Z</dcterms:modified>
</cp:coreProperties>
</file>