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1" r:id="rId2"/>
    <p:sldId id="26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59" r:id="rId14"/>
  </p:sldIdLst>
  <p:sldSz cx="9144000" cy="6858000" type="screen4x3"/>
  <p:notesSz cx="6858000" cy="9144000"/>
  <p:embeddedFontLst>
    <p:embeddedFont>
      <p:font typeface="Calibri" pitchFamily="34" charset="0"/>
      <p:regular r:id="rId15"/>
      <p:bold r:id="rId16"/>
      <p:italic r:id="rId17"/>
      <p:boldItalic r:id="rId1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10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6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21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3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65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5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47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33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87D9D-D37E-42E8-AA93-30283AF7F41D}" type="datetimeFigureOut">
              <a:rPr lang="ru-RU" smtClean="0"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EE3FD-CC23-4425-8F87-148F3CB297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90000" y="99000"/>
            <a:ext cx="8964000" cy="666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kern="1200" dirty="0">
              <a:solidFill>
                <a:schemeClr val="accent3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Рамка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833"/>
            </a:avLst>
          </a:prstGeom>
          <a:pattFill prst="shingle">
            <a:fgClr>
              <a:schemeClr val="bg1"/>
            </a:fgClr>
            <a:bgClr>
              <a:schemeClr val="accent3"/>
            </a:bgClr>
          </a:patt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665" y="6651278"/>
            <a:ext cx="13933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kern="1200" dirty="0" smtClean="0">
                <a:solidFill>
                  <a:schemeClr val="accent3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© Фокина Лидия Петровна </a:t>
            </a:r>
            <a:endParaRPr lang="ru-RU" sz="800" kern="1200" dirty="0">
              <a:solidFill>
                <a:schemeClr val="accent3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62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hetinovschool.narod.ru/lager/2.jpg" TargetMode="External"/><Relationship Id="rId2" Type="http://schemas.openxmlformats.org/officeDocument/2006/relationships/hyperlink" Target="http://srv3-4.playcast.ru/uploads/2015/05/26/13741889.gi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384377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Дидактическая игра</a:t>
            </a:r>
            <a:br>
              <a:rPr lang="ru-RU" sz="27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8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Учимся </a:t>
            </a:r>
            <a:r>
              <a:rPr lang="ru-RU" sz="98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читать</a:t>
            </a:r>
            <a:br>
              <a:rPr lang="ru-RU" sz="98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err="1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Предшкольная</a:t>
            </a: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подготовка, </a:t>
            </a:r>
            <a:b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литературное чтение</a:t>
            </a:r>
            <a:b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класс</a:t>
            </a:r>
            <a:b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УМК любой</a:t>
            </a:r>
            <a:endParaRPr lang="ru-RU" sz="1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440160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 презентации: Фокина Лидия Петровна,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начальных классов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МКОУ «СОШ ст. Евсино» </a:t>
            </a:r>
          </a:p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Искитимского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района Новосибирской области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</a:p>
          <a:p>
            <a:endParaRPr lang="ru-RU" dirty="0"/>
          </a:p>
        </p:txBody>
      </p:sp>
      <p:pic>
        <p:nvPicPr>
          <p:cNvPr id="5" name="Picture 4" descr="http://shetinovschool.narod.ru/lager/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3169347"/>
            <a:ext cx="2334443" cy="192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86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99116" y="303585"/>
            <a:ext cx="7881709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оранжевый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116" y="303585"/>
            <a:ext cx="7881709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FC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оранжевый</a:t>
            </a:r>
            <a:endParaRPr lang="ru-RU" sz="11500" b="1" spc="150" dirty="0">
              <a:ln w="11430"/>
              <a:solidFill>
                <a:srgbClr val="FFC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97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3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910488" y="291431"/>
            <a:ext cx="5471691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голубой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10488" y="291431"/>
            <a:ext cx="5471691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00B0F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голубой</a:t>
            </a:r>
            <a:endParaRPr lang="ru-RU" sz="11500" b="1" spc="150" dirty="0">
              <a:ln w="11430"/>
              <a:solidFill>
                <a:srgbClr val="00B0F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80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ятно 1 2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но 1 3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1 4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но 1 5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но 1 8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ятно 1 10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33603" y="291431"/>
            <a:ext cx="6825459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</a:t>
            </a:r>
            <a:r>
              <a:rPr lang="ru-RU" sz="11500" b="1" spc="150" dirty="0" smtClean="0">
                <a:ln w="11430"/>
                <a:solidFill>
                  <a:srgbClr val="00B0F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</a:t>
            </a:r>
            <a:r>
              <a:rPr lang="ru-RU" sz="11500" b="1" spc="150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</a:t>
            </a:r>
            <a:r>
              <a:rPr lang="ru-RU" sz="115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</a:t>
            </a:r>
            <a:r>
              <a:rPr lang="ru-RU" sz="11500" b="1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</a:t>
            </a:r>
            <a:r>
              <a:rPr lang="ru-RU" sz="115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</a:t>
            </a:r>
            <a:r>
              <a:rPr lang="ru-RU" sz="11500" b="1" spc="1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ц</a:t>
            </a:r>
            <a:r>
              <a:rPr lang="ru-RU" sz="11500" b="1" spc="150" dirty="0" smtClean="0">
                <a:ln w="11430"/>
                <a:solidFill>
                  <a:srgbClr val="FFC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!</a:t>
            </a:r>
            <a:endParaRPr lang="ru-RU" sz="11500" b="1" spc="150" dirty="0">
              <a:ln w="11430"/>
              <a:solidFill>
                <a:srgbClr val="FFC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5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291431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Умножение 15">
            <a:hlinkClick r:id="" action="ppaction://hlinkshowjump?jump=endshow"/>
          </p:cNvPr>
          <p:cNvSpPr/>
          <p:nvPr/>
        </p:nvSpPr>
        <p:spPr>
          <a:xfrm>
            <a:off x="8349478" y="6040532"/>
            <a:ext cx="540000" cy="540000"/>
          </a:xfrm>
          <a:prstGeom prst="mathMultiply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28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 источники</a:t>
            </a:r>
            <a:endParaRPr lang="ru-RU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Анимация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Солнышко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460432" y="6165304"/>
            <a:ext cx="360040" cy="360000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468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hetinovschool.narod.ru/lager/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95536" y="4192232"/>
            <a:ext cx="2736304" cy="226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Выноска-облако 2"/>
          <p:cNvSpPr/>
          <p:nvPr/>
        </p:nvSpPr>
        <p:spPr>
          <a:xfrm>
            <a:off x="755576" y="764704"/>
            <a:ext cx="7776864" cy="3600400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Дорогой друг!</a:t>
            </a:r>
          </a:p>
          <a:p>
            <a:pPr algn="ctr"/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Прочитай слово и ты узнаешь, каким цветом его нужно раскрасить.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сведения 3">
            <a:hlinkClick r:id="" action="ppaction://hlinkshowjump?jump=lastslide" highlightClick="1"/>
          </p:cNvPr>
          <p:cNvSpPr/>
          <p:nvPr/>
        </p:nvSpPr>
        <p:spPr>
          <a:xfrm>
            <a:off x="303201" y="317798"/>
            <a:ext cx="360040" cy="360000"/>
          </a:xfrm>
          <a:prstGeom prst="actionButtonInformation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5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74121" y="4941168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5936" y="279916"/>
            <a:ext cx="5861156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зелёный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45936" y="279916"/>
            <a:ext cx="5861156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зелёный</a:t>
            </a:r>
            <a:endParaRPr lang="ru-RU" sz="11500" b="1" spc="150" dirty="0">
              <a:ln w="11430"/>
              <a:solidFill>
                <a:srgbClr val="00B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Стрелка вправо 22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8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39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3" grpId="0" animBg="1"/>
      <p:bldP spid="14" grpId="0" animBg="1"/>
      <p:bldP spid="15" grpId="0" animBg="1"/>
      <p:bldP spid="18" grpId="0" animBg="1"/>
      <p:bldP spid="20" grpId="0" animBg="1"/>
      <p:bldP spid="22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17749" y="291431"/>
            <a:ext cx="5860900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красный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717749" y="291431"/>
            <a:ext cx="5860900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красный</a:t>
            </a:r>
            <a:endParaRPr lang="ru-RU" sz="115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7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37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12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972469" y="269530"/>
            <a:ext cx="5302734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жёлтый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972469" y="269530"/>
            <a:ext cx="5302734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жёлтый</a:t>
            </a:r>
            <a:endParaRPr lang="ru-RU" sz="11500" b="1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21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66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12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71221" y="305716"/>
            <a:ext cx="8354018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коричневый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221" y="305716"/>
            <a:ext cx="8354018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коричневый</a:t>
            </a:r>
            <a:endParaRPr lang="ru-RU" sz="11500" b="1" spc="1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08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3" grpId="0" animBg="1"/>
      <p:bldP spid="14" grpId="0" animBg="1"/>
      <p:bldP spid="18" grpId="0" animBg="1"/>
      <p:bldP spid="19" grpId="0" animBg="1"/>
      <p:bldP spid="20" grpId="0" animBg="1"/>
      <p:bldP spid="16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491454" y="291431"/>
            <a:ext cx="4302781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серый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91454" y="299975"/>
            <a:ext cx="4302781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серый</a:t>
            </a:r>
            <a:endParaRPr lang="ru-RU" sz="11500" b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83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16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012879" y="291431"/>
            <a:ext cx="5229317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чёрный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12879" y="291431"/>
            <a:ext cx="5229317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чёрный</a:t>
            </a:r>
            <a:endParaRPr lang="ru-RU" sz="115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08" y="30785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11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3" grpId="0" animBg="1"/>
      <p:bldP spid="15" grpId="0" animBg="1"/>
      <p:bldP spid="18" grpId="0" animBg="1"/>
      <p:bldP spid="19" grpId="0" animBg="1"/>
      <p:bldP spid="20" grpId="0" animBg="1"/>
      <p:bldP spid="1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://shetinovschool.narod.ru/lag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8650" y="1916312"/>
            <a:ext cx="3659514" cy="302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7380312" y="2132856"/>
            <a:ext cx="1080120" cy="1080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611560" y="3717032"/>
            <a:ext cx="1080120" cy="1080120"/>
          </a:xfrm>
          <a:prstGeom prst="irregularSeal1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887235" y="4948353"/>
            <a:ext cx="1080120" cy="1080120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611560" y="2132856"/>
            <a:ext cx="1080120" cy="1080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7380312" y="3698780"/>
            <a:ext cx="1080120" cy="108012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962518" y="4941168"/>
            <a:ext cx="1080120" cy="1080120"/>
          </a:xfrm>
          <a:prstGeom prst="irregularSeal1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67744" y="5330951"/>
            <a:ext cx="1080120" cy="108012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3851920" y="5301208"/>
            <a:ext cx="1080120" cy="108012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580112" y="5276060"/>
            <a:ext cx="1080120" cy="1080120"/>
          </a:xfrm>
          <a:prstGeom prst="irregularSeal1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65736" y="291431"/>
            <a:ext cx="4164923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синий</a:t>
            </a:r>
            <a:endParaRPr lang="ru-RU" sz="115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65735" y="291431"/>
            <a:ext cx="4164923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15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синий</a:t>
            </a:r>
            <a:endParaRPr lang="ru-RU" sz="11500" b="1" spc="150" dirty="0">
              <a:ln w="11430"/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7920691" y="6176160"/>
            <a:ext cx="792088" cy="360040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14" descr="http://srv3-4.playcast.ru/uploads/2015/05/26/1374188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18" y="299208"/>
            <a:ext cx="8267803" cy="411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91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BBB59"/>
      </a:hlink>
      <a:folHlink>
        <a:srgbClr val="9BBB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63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Дидактическая игра Учимся читать Предшкольная подготовка,  литературное чтение 1 класс УМК любой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читать</dc:title>
  <dc:creator>Фокина Лидия Петровна</dc:creator>
  <cp:keywords>Дидактическая игра</cp:keywords>
  <cp:lastModifiedBy>User</cp:lastModifiedBy>
  <cp:revision>29</cp:revision>
  <dcterms:created xsi:type="dcterms:W3CDTF">2016-01-02T13:19:19Z</dcterms:created>
  <dcterms:modified xsi:type="dcterms:W3CDTF">2016-05-02T15:13:39Z</dcterms:modified>
</cp:coreProperties>
</file>