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71" r:id="rId2"/>
    <p:sldId id="26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59" r:id="rId14"/>
  </p:sldIdLst>
  <p:sldSz cx="9144000" cy="6858000" type="screen4x3"/>
  <p:notesSz cx="6858000" cy="9144000"/>
  <p:embeddedFontLst>
    <p:embeddedFont>
      <p:font typeface="Calibri" pitchFamily="34" charset="0"/>
      <p:regular r:id="rId15"/>
      <p:bold r:id="rId16"/>
      <p:italic r:id="rId17"/>
      <p:boldItalic r:id="rId18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2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7D9D-D37E-42E8-AA93-30283AF7F41D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E3FD-CC23-4425-8F87-148F3CB297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103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7D9D-D37E-42E8-AA93-30283AF7F41D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E3FD-CC23-4425-8F87-148F3CB297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67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7D9D-D37E-42E8-AA93-30283AF7F41D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E3FD-CC23-4425-8F87-148F3CB297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21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7D9D-D37E-42E8-AA93-30283AF7F41D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E3FD-CC23-4425-8F87-148F3CB297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839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7D9D-D37E-42E8-AA93-30283AF7F41D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E3FD-CC23-4425-8F87-148F3CB297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65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7D9D-D37E-42E8-AA93-30283AF7F41D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E3FD-CC23-4425-8F87-148F3CB297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32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7D9D-D37E-42E8-AA93-30283AF7F41D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E3FD-CC23-4425-8F87-148F3CB297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058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7D9D-D37E-42E8-AA93-30283AF7F41D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E3FD-CC23-4425-8F87-148F3CB297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475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7D9D-D37E-42E8-AA93-30283AF7F41D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E3FD-CC23-4425-8F87-148F3CB297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335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7D9D-D37E-42E8-AA93-30283AF7F41D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E3FD-CC23-4425-8F87-148F3CB297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04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7D9D-D37E-42E8-AA93-30283AF7F41D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E3FD-CC23-4425-8F87-148F3CB297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2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87D9D-D37E-42E8-AA93-30283AF7F41D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EE3FD-CC23-4425-8F87-148F3CB2975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90000" y="99000"/>
            <a:ext cx="8964000" cy="666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800" kern="1200" dirty="0">
              <a:solidFill>
                <a:schemeClr val="accent3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0" name="Рамка 9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833"/>
            </a:avLst>
          </a:prstGeom>
          <a:pattFill prst="shingle">
            <a:fgClr>
              <a:schemeClr val="bg1"/>
            </a:fgClr>
            <a:bgClr>
              <a:schemeClr val="accent3"/>
            </a:bgClr>
          </a:pattFill>
          <a:ln>
            <a:solidFill>
              <a:schemeClr val="accent3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2665" y="6651278"/>
            <a:ext cx="139333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kern="1200" dirty="0" smtClean="0"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© Фокина Лидия Петровна </a:t>
            </a:r>
            <a:endParaRPr lang="ru-RU" sz="800" kern="1200" dirty="0">
              <a:solidFill>
                <a:schemeClr val="accent3">
                  <a:lumMod val="50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5626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hetinovschool.narod.ru/lager/2.jpg" TargetMode="External"/><Relationship Id="rId2" Type="http://schemas.openxmlformats.org/officeDocument/2006/relationships/hyperlink" Target="http://srv3-4.playcast.ru/uploads/2015/05/26/13741889.gi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3384377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Дидактическая игра</a:t>
            </a:r>
            <a:br>
              <a:rPr lang="ru-RU" sz="2700" b="1" dirty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9800" b="1" dirty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Учимся </a:t>
            </a:r>
            <a:r>
              <a:rPr lang="ru-RU" sz="98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читать</a:t>
            </a:r>
            <a:br>
              <a:rPr lang="ru-RU" sz="98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 err="1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Предшкольная</a:t>
            </a:r>
            <a:r>
              <a:rPr lang="ru-RU" sz="27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подготовка, </a:t>
            </a:r>
            <a:br>
              <a:rPr lang="ru-RU" sz="27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литературное чтение</a:t>
            </a:r>
            <a:br>
              <a:rPr lang="ru-RU" sz="27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класс</a:t>
            </a:r>
            <a:br>
              <a:rPr lang="ru-RU" sz="27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УМК любой</a:t>
            </a:r>
            <a:endParaRPr lang="ru-RU" sz="1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57192"/>
            <a:ext cx="6400800" cy="1440160"/>
          </a:xfrm>
        </p:spPr>
        <p:txBody>
          <a:bodyPr>
            <a:normAutofit fontScale="55000" lnSpcReduction="20000"/>
          </a:bodyPr>
          <a:lstStyle/>
          <a:p>
            <a:r>
              <a:rPr lang="ru-RU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 презентации: Фокина Лидия Петровна,</a:t>
            </a:r>
          </a:p>
          <a:p>
            <a:r>
              <a:rPr lang="ru-RU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начальных классов</a:t>
            </a:r>
          </a:p>
          <a:p>
            <a:r>
              <a:rPr lang="ru-RU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МКОУ «СОШ ст. Евсино» </a:t>
            </a:r>
          </a:p>
          <a:p>
            <a:r>
              <a:rPr lang="ru-RU" dirty="0" err="1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Искитимского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района Новосибирской области</a:t>
            </a:r>
          </a:p>
          <a:p>
            <a:r>
              <a:rPr lang="ru-RU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</a:t>
            </a:r>
          </a:p>
          <a:p>
            <a:endParaRPr lang="ru-RU" dirty="0"/>
          </a:p>
        </p:txBody>
      </p:sp>
      <p:pic>
        <p:nvPicPr>
          <p:cNvPr id="5" name="Picture 4" descr="http://shetinovschool.narod.ru/lager/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4208" y="3169347"/>
            <a:ext cx="2334443" cy="1929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786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4" descr="http://shetinovschool.narod.ru/lager/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88650" y="1916312"/>
            <a:ext cx="3659514" cy="302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ятно 1 1"/>
          <p:cNvSpPr/>
          <p:nvPr/>
        </p:nvSpPr>
        <p:spPr>
          <a:xfrm>
            <a:off x="7380312" y="2132856"/>
            <a:ext cx="1080120" cy="1080120"/>
          </a:xfrm>
          <a:prstGeom prst="irregularSeal1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но 1 7"/>
          <p:cNvSpPr/>
          <p:nvPr/>
        </p:nvSpPr>
        <p:spPr>
          <a:xfrm>
            <a:off x="611560" y="3717032"/>
            <a:ext cx="1080120" cy="1080120"/>
          </a:xfrm>
          <a:prstGeom prst="irregularSeal1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ятно 1 9"/>
          <p:cNvSpPr/>
          <p:nvPr/>
        </p:nvSpPr>
        <p:spPr>
          <a:xfrm>
            <a:off x="887235" y="4948353"/>
            <a:ext cx="1080120" cy="1080120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ятно 1 12"/>
          <p:cNvSpPr/>
          <p:nvPr/>
        </p:nvSpPr>
        <p:spPr>
          <a:xfrm>
            <a:off x="611560" y="2132856"/>
            <a:ext cx="1080120" cy="1080120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ятно 1 13"/>
          <p:cNvSpPr/>
          <p:nvPr/>
        </p:nvSpPr>
        <p:spPr>
          <a:xfrm>
            <a:off x="7380312" y="3698780"/>
            <a:ext cx="1080120" cy="1080120"/>
          </a:xfrm>
          <a:prstGeom prst="irregularSeal1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ятно 1 14"/>
          <p:cNvSpPr/>
          <p:nvPr/>
        </p:nvSpPr>
        <p:spPr>
          <a:xfrm>
            <a:off x="6962518" y="4941168"/>
            <a:ext cx="1080120" cy="1080120"/>
          </a:xfrm>
          <a:prstGeom prst="irregularSeal1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ятно 1 17"/>
          <p:cNvSpPr/>
          <p:nvPr/>
        </p:nvSpPr>
        <p:spPr>
          <a:xfrm>
            <a:off x="2267744" y="5330951"/>
            <a:ext cx="1080120" cy="1080120"/>
          </a:xfrm>
          <a:prstGeom prst="irregularSeal1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ятно 1 18"/>
          <p:cNvSpPr/>
          <p:nvPr/>
        </p:nvSpPr>
        <p:spPr>
          <a:xfrm>
            <a:off x="3851920" y="5301208"/>
            <a:ext cx="1080120" cy="1080120"/>
          </a:xfrm>
          <a:prstGeom prst="irregularSeal1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но 1 19"/>
          <p:cNvSpPr/>
          <p:nvPr/>
        </p:nvSpPr>
        <p:spPr>
          <a:xfrm>
            <a:off x="5580112" y="5276060"/>
            <a:ext cx="1080120" cy="1080120"/>
          </a:xfrm>
          <a:prstGeom prst="irregularSeal1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99116" y="303585"/>
            <a:ext cx="7881709" cy="186204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115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оранжевый</a:t>
            </a:r>
            <a:endParaRPr lang="ru-RU" sz="115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9116" y="303585"/>
            <a:ext cx="7881709" cy="186204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11500" b="1" spc="150" dirty="0" smtClean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оранжевый</a:t>
            </a:r>
            <a:endParaRPr lang="ru-RU" sz="11500" b="1" spc="150" dirty="0">
              <a:ln w="11430"/>
              <a:solidFill>
                <a:srgbClr val="FFC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7920691" y="6176160"/>
            <a:ext cx="792088" cy="360040"/>
          </a:xfrm>
          <a:prstGeom prst="rightArrow">
            <a:avLst/>
          </a:prstGeom>
          <a:solidFill>
            <a:srgbClr val="FFFF00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Picture 14" descr="http://srv3-4.playcast.ru/uploads/2015/05/26/13741889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3408" y="307858"/>
            <a:ext cx="8267803" cy="4113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097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3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4" descr="http://shetinovschool.narod.ru/lager/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88650" y="1916312"/>
            <a:ext cx="3659514" cy="302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ятно 1 1"/>
          <p:cNvSpPr/>
          <p:nvPr/>
        </p:nvSpPr>
        <p:spPr>
          <a:xfrm>
            <a:off x="7380312" y="2132856"/>
            <a:ext cx="1080120" cy="1080120"/>
          </a:xfrm>
          <a:prstGeom prst="irregularSeal1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но 1 7"/>
          <p:cNvSpPr/>
          <p:nvPr/>
        </p:nvSpPr>
        <p:spPr>
          <a:xfrm>
            <a:off x="611560" y="3717032"/>
            <a:ext cx="1080120" cy="1080120"/>
          </a:xfrm>
          <a:prstGeom prst="irregularSeal1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ятно 1 9"/>
          <p:cNvSpPr/>
          <p:nvPr/>
        </p:nvSpPr>
        <p:spPr>
          <a:xfrm>
            <a:off x="887235" y="4948353"/>
            <a:ext cx="1080120" cy="1080120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ятно 1 12"/>
          <p:cNvSpPr/>
          <p:nvPr/>
        </p:nvSpPr>
        <p:spPr>
          <a:xfrm>
            <a:off x="611560" y="2132856"/>
            <a:ext cx="1080120" cy="1080120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ятно 1 13"/>
          <p:cNvSpPr/>
          <p:nvPr/>
        </p:nvSpPr>
        <p:spPr>
          <a:xfrm>
            <a:off x="7380312" y="3698780"/>
            <a:ext cx="1080120" cy="1080120"/>
          </a:xfrm>
          <a:prstGeom prst="irregularSeal1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ятно 1 14"/>
          <p:cNvSpPr/>
          <p:nvPr/>
        </p:nvSpPr>
        <p:spPr>
          <a:xfrm>
            <a:off x="6962518" y="4941168"/>
            <a:ext cx="1080120" cy="1080120"/>
          </a:xfrm>
          <a:prstGeom prst="irregularSeal1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ятно 1 17"/>
          <p:cNvSpPr/>
          <p:nvPr/>
        </p:nvSpPr>
        <p:spPr>
          <a:xfrm>
            <a:off x="2267744" y="5330951"/>
            <a:ext cx="1080120" cy="1080120"/>
          </a:xfrm>
          <a:prstGeom prst="irregularSeal1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ятно 1 18"/>
          <p:cNvSpPr/>
          <p:nvPr/>
        </p:nvSpPr>
        <p:spPr>
          <a:xfrm>
            <a:off x="3851920" y="5301208"/>
            <a:ext cx="1080120" cy="1080120"/>
          </a:xfrm>
          <a:prstGeom prst="irregularSeal1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но 1 19"/>
          <p:cNvSpPr/>
          <p:nvPr/>
        </p:nvSpPr>
        <p:spPr>
          <a:xfrm>
            <a:off x="5580112" y="5276060"/>
            <a:ext cx="1080120" cy="1080120"/>
          </a:xfrm>
          <a:prstGeom prst="irregularSeal1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910488" y="291431"/>
            <a:ext cx="5471691" cy="186204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115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голубой</a:t>
            </a:r>
            <a:endParaRPr lang="ru-RU" sz="115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10488" y="291431"/>
            <a:ext cx="5471691" cy="186204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11500" b="1" spc="150" dirty="0" smtClean="0">
                <a:ln w="11430"/>
                <a:solidFill>
                  <a:srgbClr val="00B0F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голубой</a:t>
            </a:r>
            <a:endParaRPr lang="ru-RU" sz="11500" b="1" spc="150" dirty="0">
              <a:ln w="11430"/>
              <a:solidFill>
                <a:srgbClr val="00B0F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7920691" y="6176160"/>
            <a:ext cx="792088" cy="360040"/>
          </a:xfrm>
          <a:prstGeom prst="rightArrow">
            <a:avLst/>
          </a:prstGeom>
          <a:solidFill>
            <a:srgbClr val="FFFF00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Picture 14" descr="http://srv3-4.playcast.ru/uploads/2015/05/26/13741889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3408" y="307858"/>
            <a:ext cx="8267803" cy="4113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0805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shetinovschool.narod.ru/lager/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88650" y="1916312"/>
            <a:ext cx="3659514" cy="302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ятно 1 2"/>
          <p:cNvSpPr/>
          <p:nvPr/>
        </p:nvSpPr>
        <p:spPr>
          <a:xfrm>
            <a:off x="7380312" y="2132856"/>
            <a:ext cx="1080120" cy="1080120"/>
          </a:xfrm>
          <a:prstGeom prst="irregularSeal1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ятно 1 3"/>
          <p:cNvSpPr/>
          <p:nvPr/>
        </p:nvSpPr>
        <p:spPr>
          <a:xfrm>
            <a:off x="611560" y="3717032"/>
            <a:ext cx="1080120" cy="1080120"/>
          </a:xfrm>
          <a:prstGeom prst="irregularSeal1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но 1 4"/>
          <p:cNvSpPr/>
          <p:nvPr/>
        </p:nvSpPr>
        <p:spPr>
          <a:xfrm>
            <a:off x="887235" y="4948353"/>
            <a:ext cx="1080120" cy="1080120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ятно 1 5"/>
          <p:cNvSpPr/>
          <p:nvPr/>
        </p:nvSpPr>
        <p:spPr>
          <a:xfrm>
            <a:off x="611560" y="2132856"/>
            <a:ext cx="1080120" cy="1080120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но 1 6"/>
          <p:cNvSpPr/>
          <p:nvPr/>
        </p:nvSpPr>
        <p:spPr>
          <a:xfrm>
            <a:off x="7380312" y="3698780"/>
            <a:ext cx="1080120" cy="1080120"/>
          </a:xfrm>
          <a:prstGeom prst="irregularSeal1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но 1 7"/>
          <p:cNvSpPr/>
          <p:nvPr/>
        </p:nvSpPr>
        <p:spPr>
          <a:xfrm>
            <a:off x="6962518" y="4941168"/>
            <a:ext cx="1080120" cy="1080120"/>
          </a:xfrm>
          <a:prstGeom prst="irregularSeal1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ятно 1 8"/>
          <p:cNvSpPr/>
          <p:nvPr/>
        </p:nvSpPr>
        <p:spPr>
          <a:xfrm>
            <a:off x="2267744" y="5330951"/>
            <a:ext cx="1080120" cy="1080120"/>
          </a:xfrm>
          <a:prstGeom prst="irregularSeal1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ятно 1 9"/>
          <p:cNvSpPr/>
          <p:nvPr/>
        </p:nvSpPr>
        <p:spPr>
          <a:xfrm>
            <a:off x="3851920" y="5301208"/>
            <a:ext cx="1080120" cy="1080120"/>
          </a:xfrm>
          <a:prstGeom prst="irregularSeal1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ятно 1 10"/>
          <p:cNvSpPr/>
          <p:nvPr/>
        </p:nvSpPr>
        <p:spPr>
          <a:xfrm>
            <a:off x="5580112" y="5276060"/>
            <a:ext cx="1080120" cy="1080120"/>
          </a:xfrm>
          <a:prstGeom prst="irregularSeal1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233603" y="291431"/>
            <a:ext cx="6825459" cy="186204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115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</a:t>
            </a:r>
            <a:r>
              <a:rPr lang="ru-RU" sz="11500" b="1" spc="150" dirty="0" smtClean="0">
                <a:ln w="11430"/>
                <a:solidFill>
                  <a:srgbClr val="00B0F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</a:t>
            </a:r>
            <a:r>
              <a:rPr lang="ru-RU" sz="11500" b="1" spc="150" dirty="0" smtClean="0">
                <a:ln w="11430"/>
                <a:solidFill>
                  <a:schemeClr val="bg1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л</a:t>
            </a:r>
            <a:r>
              <a:rPr lang="ru-RU" sz="11500" b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</a:t>
            </a:r>
            <a:r>
              <a:rPr lang="ru-RU" sz="11500" b="1" spc="150" dirty="0" smtClean="0">
                <a:ln w="11430"/>
                <a:solidFill>
                  <a:srgbClr val="00B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</a:t>
            </a:r>
            <a:r>
              <a:rPr lang="ru-RU" sz="11500" b="1" spc="150" dirty="0" smtClean="0">
                <a:ln w="11430"/>
                <a:solidFill>
                  <a:srgbClr val="0070C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е</a:t>
            </a:r>
            <a:r>
              <a:rPr lang="ru-RU" sz="11500" b="1" spc="1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ц</a:t>
            </a:r>
            <a:r>
              <a:rPr lang="ru-RU" sz="11500" b="1" spc="150" dirty="0" smtClean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!</a:t>
            </a:r>
            <a:endParaRPr lang="ru-RU" sz="11500" b="1" spc="150" dirty="0">
              <a:ln w="11430"/>
              <a:solidFill>
                <a:srgbClr val="FFC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15" name="Picture 14" descr="http://srv3-4.playcast.ru/uploads/2015/05/26/13741889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291431"/>
            <a:ext cx="8267803" cy="4113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Умножение 15">
            <a:hlinkClick r:id="" action="ppaction://hlinkshowjump?jump=endshow"/>
          </p:cNvPr>
          <p:cNvSpPr/>
          <p:nvPr/>
        </p:nvSpPr>
        <p:spPr>
          <a:xfrm>
            <a:off x="8349478" y="6040532"/>
            <a:ext cx="540000" cy="540000"/>
          </a:xfrm>
          <a:prstGeom prst="mathMultiply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283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Информационные источники</a:t>
            </a:r>
            <a:endParaRPr lang="ru-RU" dirty="0"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hlinkClick r:id="rId2"/>
              </a:rPr>
              <a:t>Анимация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hlinkClick r:id="rId3"/>
              </a:rPr>
              <a:t>Солнышко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8460432" y="6165304"/>
            <a:ext cx="360040" cy="360000"/>
          </a:xfrm>
          <a:prstGeom prst="actionButtonReturn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468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shetinovschool.narod.ru/lager/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395536" y="4192232"/>
            <a:ext cx="2736304" cy="2262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Выноска-облако 2"/>
          <p:cNvSpPr/>
          <p:nvPr/>
        </p:nvSpPr>
        <p:spPr>
          <a:xfrm>
            <a:off x="755576" y="764704"/>
            <a:ext cx="7776864" cy="3600400"/>
          </a:xfrm>
          <a:prstGeom prst="cloudCallou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Дорогой друг!</a:t>
            </a:r>
          </a:p>
          <a:p>
            <a:pPr algn="ctr"/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Прочитай слово и ты узнаешь, каким цветом его нужно раскрасить.</a:t>
            </a:r>
            <a:endParaRPr lang="ru-RU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Управляющая кнопка: сведения 3">
            <a:hlinkClick r:id="" action="ppaction://hlinkshowjump?jump=lastslide" highlightClick="1"/>
          </p:cNvPr>
          <p:cNvSpPr/>
          <p:nvPr/>
        </p:nvSpPr>
        <p:spPr>
          <a:xfrm>
            <a:off x="303201" y="317798"/>
            <a:ext cx="360040" cy="360000"/>
          </a:xfrm>
          <a:prstGeom prst="actionButtonInformation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15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4" descr="http://shetinovschool.narod.ru/lager/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88650" y="1916312"/>
            <a:ext cx="3659514" cy="302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ятно 1 1"/>
          <p:cNvSpPr/>
          <p:nvPr/>
        </p:nvSpPr>
        <p:spPr>
          <a:xfrm>
            <a:off x="7380312" y="2132856"/>
            <a:ext cx="1080120" cy="1080120"/>
          </a:xfrm>
          <a:prstGeom prst="irregularSeal1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но 1 7"/>
          <p:cNvSpPr/>
          <p:nvPr/>
        </p:nvSpPr>
        <p:spPr>
          <a:xfrm>
            <a:off x="611560" y="3717032"/>
            <a:ext cx="1080120" cy="1080120"/>
          </a:xfrm>
          <a:prstGeom prst="irregularSeal1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ятно 1 9"/>
          <p:cNvSpPr/>
          <p:nvPr/>
        </p:nvSpPr>
        <p:spPr>
          <a:xfrm>
            <a:off x="874121" y="4941168"/>
            <a:ext cx="1080120" cy="1080120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ятно 1 12"/>
          <p:cNvSpPr/>
          <p:nvPr/>
        </p:nvSpPr>
        <p:spPr>
          <a:xfrm>
            <a:off x="611560" y="2132856"/>
            <a:ext cx="1080120" cy="1080120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ятно 1 13"/>
          <p:cNvSpPr/>
          <p:nvPr/>
        </p:nvSpPr>
        <p:spPr>
          <a:xfrm>
            <a:off x="7380312" y="3698780"/>
            <a:ext cx="1080120" cy="1080120"/>
          </a:xfrm>
          <a:prstGeom prst="irregularSeal1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ятно 1 14"/>
          <p:cNvSpPr/>
          <p:nvPr/>
        </p:nvSpPr>
        <p:spPr>
          <a:xfrm>
            <a:off x="6962518" y="4941168"/>
            <a:ext cx="1080120" cy="1080120"/>
          </a:xfrm>
          <a:prstGeom prst="irregularSeal1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ятно 1 17"/>
          <p:cNvSpPr/>
          <p:nvPr/>
        </p:nvSpPr>
        <p:spPr>
          <a:xfrm>
            <a:off x="2267744" y="5330951"/>
            <a:ext cx="1080120" cy="1080120"/>
          </a:xfrm>
          <a:prstGeom prst="irregularSeal1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ятно 1 18"/>
          <p:cNvSpPr/>
          <p:nvPr/>
        </p:nvSpPr>
        <p:spPr>
          <a:xfrm>
            <a:off x="3851920" y="5301208"/>
            <a:ext cx="1080120" cy="1080120"/>
          </a:xfrm>
          <a:prstGeom prst="irregularSeal1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но 1 19"/>
          <p:cNvSpPr/>
          <p:nvPr/>
        </p:nvSpPr>
        <p:spPr>
          <a:xfrm>
            <a:off x="5580112" y="5276060"/>
            <a:ext cx="1080120" cy="1080120"/>
          </a:xfrm>
          <a:prstGeom prst="irregularSeal1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5936" y="279916"/>
            <a:ext cx="5861156" cy="186204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115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зелёный</a:t>
            </a:r>
            <a:endParaRPr lang="ru-RU" sz="115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45936" y="279916"/>
            <a:ext cx="5861156" cy="186204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11500" b="1" spc="150" dirty="0" smtClean="0">
                <a:ln w="11430"/>
                <a:solidFill>
                  <a:srgbClr val="00B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зелёный</a:t>
            </a:r>
            <a:endParaRPr lang="ru-RU" sz="11500" b="1" spc="150" dirty="0">
              <a:ln w="11430"/>
              <a:solidFill>
                <a:srgbClr val="00B05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Стрелка вправо 22">
            <a:hlinkClick r:id="" action="ppaction://hlinkshowjump?jump=nextslide"/>
          </p:cNvPr>
          <p:cNvSpPr/>
          <p:nvPr/>
        </p:nvSpPr>
        <p:spPr>
          <a:xfrm>
            <a:off x="7920691" y="6176160"/>
            <a:ext cx="792088" cy="360040"/>
          </a:xfrm>
          <a:prstGeom prst="rightArrow">
            <a:avLst/>
          </a:prstGeom>
          <a:solidFill>
            <a:srgbClr val="FFFF00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8" name="Picture 14" descr="http://srv3-4.playcast.ru/uploads/2015/05/26/13741889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3408" y="307858"/>
            <a:ext cx="8267803" cy="4113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39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0" grpId="0" animBg="1"/>
      <p:bldP spid="13" grpId="0" animBg="1"/>
      <p:bldP spid="14" grpId="0" animBg="1"/>
      <p:bldP spid="15" grpId="0" animBg="1"/>
      <p:bldP spid="18" grpId="0" animBg="1"/>
      <p:bldP spid="20" grpId="0" animBg="1"/>
      <p:bldP spid="22" grpId="0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4" descr="http://shetinovschool.narod.ru/lager/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88650" y="1916312"/>
            <a:ext cx="3659514" cy="302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ятно 1 1"/>
          <p:cNvSpPr/>
          <p:nvPr/>
        </p:nvSpPr>
        <p:spPr>
          <a:xfrm>
            <a:off x="7380312" y="2132856"/>
            <a:ext cx="1080120" cy="1080120"/>
          </a:xfrm>
          <a:prstGeom prst="irregularSeal1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но 1 7"/>
          <p:cNvSpPr/>
          <p:nvPr/>
        </p:nvSpPr>
        <p:spPr>
          <a:xfrm>
            <a:off x="611560" y="3717032"/>
            <a:ext cx="1080120" cy="1080120"/>
          </a:xfrm>
          <a:prstGeom prst="irregularSeal1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ятно 1 9"/>
          <p:cNvSpPr/>
          <p:nvPr/>
        </p:nvSpPr>
        <p:spPr>
          <a:xfrm>
            <a:off x="887235" y="4948353"/>
            <a:ext cx="1080120" cy="1080120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ятно 1 12"/>
          <p:cNvSpPr/>
          <p:nvPr/>
        </p:nvSpPr>
        <p:spPr>
          <a:xfrm>
            <a:off x="611560" y="2132856"/>
            <a:ext cx="1080120" cy="1080120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ятно 1 13"/>
          <p:cNvSpPr/>
          <p:nvPr/>
        </p:nvSpPr>
        <p:spPr>
          <a:xfrm>
            <a:off x="7380312" y="3698780"/>
            <a:ext cx="1080120" cy="1080120"/>
          </a:xfrm>
          <a:prstGeom prst="irregularSeal1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ятно 1 14"/>
          <p:cNvSpPr/>
          <p:nvPr/>
        </p:nvSpPr>
        <p:spPr>
          <a:xfrm>
            <a:off x="6962518" y="4941168"/>
            <a:ext cx="1080120" cy="1080120"/>
          </a:xfrm>
          <a:prstGeom prst="irregularSeal1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ятно 1 17"/>
          <p:cNvSpPr/>
          <p:nvPr/>
        </p:nvSpPr>
        <p:spPr>
          <a:xfrm>
            <a:off x="2267744" y="5330951"/>
            <a:ext cx="1080120" cy="1080120"/>
          </a:xfrm>
          <a:prstGeom prst="irregularSeal1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ятно 1 18"/>
          <p:cNvSpPr/>
          <p:nvPr/>
        </p:nvSpPr>
        <p:spPr>
          <a:xfrm>
            <a:off x="3851920" y="5301208"/>
            <a:ext cx="1080120" cy="1080120"/>
          </a:xfrm>
          <a:prstGeom prst="irregularSeal1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но 1 19"/>
          <p:cNvSpPr/>
          <p:nvPr/>
        </p:nvSpPr>
        <p:spPr>
          <a:xfrm>
            <a:off x="5580112" y="5276060"/>
            <a:ext cx="1080120" cy="1080120"/>
          </a:xfrm>
          <a:prstGeom prst="irregularSeal1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717749" y="291431"/>
            <a:ext cx="5860900" cy="186204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115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красный</a:t>
            </a:r>
            <a:endParaRPr lang="ru-RU" sz="115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Стрелка вправо 11">
            <a:hlinkClick r:id="" action="ppaction://hlinkshowjump?jump=nextslide"/>
          </p:cNvPr>
          <p:cNvSpPr/>
          <p:nvPr/>
        </p:nvSpPr>
        <p:spPr>
          <a:xfrm>
            <a:off x="7920691" y="6176160"/>
            <a:ext cx="792088" cy="360040"/>
          </a:xfrm>
          <a:prstGeom prst="rightArrow">
            <a:avLst/>
          </a:prstGeom>
          <a:solidFill>
            <a:srgbClr val="FFFF00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717749" y="291431"/>
            <a:ext cx="5860900" cy="186204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115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красный</a:t>
            </a:r>
            <a:endParaRPr lang="ru-RU" sz="11500" b="1" spc="150" dirty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17" name="Picture 14" descr="http://srv3-4.playcast.ru/uploads/2015/05/26/13741889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3408" y="307858"/>
            <a:ext cx="8267803" cy="4113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737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0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12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http://shetinovschool.narod.ru/lager/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88650" y="1916312"/>
            <a:ext cx="3659514" cy="302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ятно 1 1"/>
          <p:cNvSpPr/>
          <p:nvPr/>
        </p:nvSpPr>
        <p:spPr>
          <a:xfrm>
            <a:off x="7380312" y="2132856"/>
            <a:ext cx="1080120" cy="1080120"/>
          </a:xfrm>
          <a:prstGeom prst="irregularSeal1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но 1 7"/>
          <p:cNvSpPr/>
          <p:nvPr/>
        </p:nvSpPr>
        <p:spPr>
          <a:xfrm>
            <a:off x="611560" y="3717032"/>
            <a:ext cx="1080120" cy="1080120"/>
          </a:xfrm>
          <a:prstGeom prst="irregularSeal1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ятно 1 9"/>
          <p:cNvSpPr/>
          <p:nvPr/>
        </p:nvSpPr>
        <p:spPr>
          <a:xfrm>
            <a:off x="887235" y="4948353"/>
            <a:ext cx="1080120" cy="1080120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ятно 1 12"/>
          <p:cNvSpPr/>
          <p:nvPr/>
        </p:nvSpPr>
        <p:spPr>
          <a:xfrm>
            <a:off x="611560" y="2132856"/>
            <a:ext cx="1080120" cy="1080120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ятно 1 13"/>
          <p:cNvSpPr/>
          <p:nvPr/>
        </p:nvSpPr>
        <p:spPr>
          <a:xfrm>
            <a:off x="7380312" y="3698780"/>
            <a:ext cx="1080120" cy="1080120"/>
          </a:xfrm>
          <a:prstGeom prst="irregularSeal1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ятно 1 14"/>
          <p:cNvSpPr/>
          <p:nvPr/>
        </p:nvSpPr>
        <p:spPr>
          <a:xfrm>
            <a:off x="6962518" y="4941168"/>
            <a:ext cx="1080120" cy="1080120"/>
          </a:xfrm>
          <a:prstGeom prst="irregularSeal1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ятно 1 17"/>
          <p:cNvSpPr/>
          <p:nvPr/>
        </p:nvSpPr>
        <p:spPr>
          <a:xfrm>
            <a:off x="2267744" y="5330951"/>
            <a:ext cx="1080120" cy="1080120"/>
          </a:xfrm>
          <a:prstGeom prst="irregularSeal1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ятно 1 18"/>
          <p:cNvSpPr/>
          <p:nvPr/>
        </p:nvSpPr>
        <p:spPr>
          <a:xfrm>
            <a:off x="3851920" y="5301208"/>
            <a:ext cx="1080120" cy="1080120"/>
          </a:xfrm>
          <a:prstGeom prst="irregularSeal1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но 1 19"/>
          <p:cNvSpPr/>
          <p:nvPr/>
        </p:nvSpPr>
        <p:spPr>
          <a:xfrm>
            <a:off x="5580112" y="5276060"/>
            <a:ext cx="1080120" cy="1080120"/>
          </a:xfrm>
          <a:prstGeom prst="irregularSeal1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972469" y="269530"/>
            <a:ext cx="5302734" cy="186204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115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жёлтый</a:t>
            </a:r>
            <a:endParaRPr lang="ru-RU" sz="115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Стрелка вправо 11">
            <a:hlinkClick r:id="" action="ppaction://hlinkshowjump?jump=nextslide"/>
          </p:cNvPr>
          <p:cNvSpPr/>
          <p:nvPr/>
        </p:nvSpPr>
        <p:spPr>
          <a:xfrm>
            <a:off x="7920691" y="6176160"/>
            <a:ext cx="792088" cy="360040"/>
          </a:xfrm>
          <a:prstGeom prst="rightArrow">
            <a:avLst/>
          </a:prstGeom>
          <a:solidFill>
            <a:srgbClr val="FFFF00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972469" y="269530"/>
            <a:ext cx="5302734" cy="186204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11500" b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жёлтый</a:t>
            </a:r>
            <a:endParaRPr lang="ru-RU" sz="11500" b="1" spc="150" dirty="0">
              <a:ln w="11430"/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21" name="Picture 14" descr="http://srv3-4.playcast.ru/uploads/2015/05/26/13741889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3408" y="307858"/>
            <a:ext cx="8267803" cy="4113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661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0" grpId="0" animBg="1"/>
      <p:bldP spid="13" grpId="0" animBg="1"/>
      <p:bldP spid="14" grpId="0" animBg="1"/>
      <p:bldP spid="15" grpId="0" animBg="1"/>
      <p:bldP spid="19" grpId="0" animBg="1"/>
      <p:bldP spid="20" grpId="0" animBg="1"/>
      <p:bldP spid="12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http://shetinovschool.narod.ru/lager/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88650" y="1916312"/>
            <a:ext cx="3659514" cy="302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ятно 1 1"/>
          <p:cNvSpPr/>
          <p:nvPr/>
        </p:nvSpPr>
        <p:spPr>
          <a:xfrm>
            <a:off x="7380312" y="2132856"/>
            <a:ext cx="1080120" cy="1080120"/>
          </a:xfrm>
          <a:prstGeom prst="irregularSeal1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но 1 7"/>
          <p:cNvSpPr/>
          <p:nvPr/>
        </p:nvSpPr>
        <p:spPr>
          <a:xfrm>
            <a:off x="611560" y="3717032"/>
            <a:ext cx="1080120" cy="1080120"/>
          </a:xfrm>
          <a:prstGeom prst="irregularSeal1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ятно 1 9"/>
          <p:cNvSpPr/>
          <p:nvPr/>
        </p:nvSpPr>
        <p:spPr>
          <a:xfrm>
            <a:off x="887235" y="4948353"/>
            <a:ext cx="1080120" cy="1080120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ятно 1 12"/>
          <p:cNvSpPr/>
          <p:nvPr/>
        </p:nvSpPr>
        <p:spPr>
          <a:xfrm>
            <a:off x="611560" y="2132856"/>
            <a:ext cx="1080120" cy="1080120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ятно 1 13"/>
          <p:cNvSpPr/>
          <p:nvPr/>
        </p:nvSpPr>
        <p:spPr>
          <a:xfrm>
            <a:off x="7380312" y="3698780"/>
            <a:ext cx="1080120" cy="1080120"/>
          </a:xfrm>
          <a:prstGeom prst="irregularSeal1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ятно 1 14"/>
          <p:cNvSpPr/>
          <p:nvPr/>
        </p:nvSpPr>
        <p:spPr>
          <a:xfrm>
            <a:off x="6962518" y="4941168"/>
            <a:ext cx="1080120" cy="1080120"/>
          </a:xfrm>
          <a:prstGeom prst="irregularSeal1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ятно 1 17"/>
          <p:cNvSpPr/>
          <p:nvPr/>
        </p:nvSpPr>
        <p:spPr>
          <a:xfrm>
            <a:off x="2267744" y="5330951"/>
            <a:ext cx="1080120" cy="1080120"/>
          </a:xfrm>
          <a:prstGeom prst="irregularSeal1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ятно 1 18"/>
          <p:cNvSpPr/>
          <p:nvPr/>
        </p:nvSpPr>
        <p:spPr>
          <a:xfrm>
            <a:off x="3851920" y="5301208"/>
            <a:ext cx="1080120" cy="1080120"/>
          </a:xfrm>
          <a:prstGeom prst="irregularSeal1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но 1 19"/>
          <p:cNvSpPr/>
          <p:nvPr/>
        </p:nvSpPr>
        <p:spPr>
          <a:xfrm>
            <a:off x="5580112" y="5276060"/>
            <a:ext cx="1080120" cy="1080120"/>
          </a:xfrm>
          <a:prstGeom prst="irregularSeal1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71221" y="305716"/>
            <a:ext cx="8354018" cy="186204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115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коричневый</a:t>
            </a:r>
            <a:endParaRPr lang="ru-RU" sz="115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1221" y="305716"/>
            <a:ext cx="8354018" cy="186204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11500" b="1" spc="1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коричневый</a:t>
            </a:r>
            <a:endParaRPr lang="ru-RU" sz="11500" b="1" spc="1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7920691" y="6176160"/>
            <a:ext cx="792088" cy="360040"/>
          </a:xfrm>
          <a:prstGeom prst="rightArrow">
            <a:avLst/>
          </a:prstGeom>
          <a:solidFill>
            <a:srgbClr val="FFFF00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Picture 14" descr="http://srv3-4.playcast.ru/uploads/2015/05/26/13741889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3408" y="307858"/>
            <a:ext cx="8267803" cy="4113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7082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0" grpId="0" animBg="1"/>
      <p:bldP spid="13" grpId="0" animBg="1"/>
      <p:bldP spid="14" grpId="0" animBg="1"/>
      <p:bldP spid="18" grpId="0" animBg="1"/>
      <p:bldP spid="19" grpId="0" animBg="1"/>
      <p:bldP spid="20" grpId="0" animBg="1"/>
      <p:bldP spid="16" grpId="0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4" descr="http://shetinovschool.narod.ru/lager/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88650" y="1916312"/>
            <a:ext cx="3659514" cy="302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ятно 1 1"/>
          <p:cNvSpPr/>
          <p:nvPr/>
        </p:nvSpPr>
        <p:spPr>
          <a:xfrm>
            <a:off x="7380312" y="2132856"/>
            <a:ext cx="1080120" cy="1080120"/>
          </a:xfrm>
          <a:prstGeom prst="irregularSeal1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но 1 7"/>
          <p:cNvSpPr/>
          <p:nvPr/>
        </p:nvSpPr>
        <p:spPr>
          <a:xfrm>
            <a:off x="611560" y="3717032"/>
            <a:ext cx="1080120" cy="1080120"/>
          </a:xfrm>
          <a:prstGeom prst="irregularSeal1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ятно 1 9"/>
          <p:cNvSpPr/>
          <p:nvPr/>
        </p:nvSpPr>
        <p:spPr>
          <a:xfrm>
            <a:off x="887235" y="4948353"/>
            <a:ext cx="1080120" cy="1080120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ятно 1 12"/>
          <p:cNvSpPr/>
          <p:nvPr/>
        </p:nvSpPr>
        <p:spPr>
          <a:xfrm>
            <a:off x="611560" y="2132856"/>
            <a:ext cx="1080120" cy="1080120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ятно 1 13"/>
          <p:cNvSpPr/>
          <p:nvPr/>
        </p:nvSpPr>
        <p:spPr>
          <a:xfrm>
            <a:off x="7380312" y="3698780"/>
            <a:ext cx="1080120" cy="1080120"/>
          </a:xfrm>
          <a:prstGeom prst="irregularSeal1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ятно 1 14"/>
          <p:cNvSpPr/>
          <p:nvPr/>
        </p:nvSpPr>
        <p:spPr>
          <a:xfrm>
            <a:off x="6962518" y="4941168"/>
            <a:ext cx="1080120" cy="1080120"/>
          </a:xfrm>
          <a:prstGeom prst="irregularSeal1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ятно 1 17"/>
          <p:cNvSpPr/>
          <p:nvPr/>
        </p:nvSpPr>
        <p:spPr>
          <a:xfrm>
            <a:off x="2267744" y="5330951"/>
            <a:ext cx="1080120" cy="1080120"/>
          </a:xfrm>
          <a:prstGeom prst="irregularSeal1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ятно 1 18"/>
          <p:cNvSpPr/>
          <p:nvPr/>
        </p:nvSpPr>
        <p:spPr>
          <a:xfrm>
            <a:off x="3851920" y="5301208"/>
            <a:ext cx="1080120" cy="1080120"/>
          </a:xfrm>
          <a:prstGeom prst="irregularSeal1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но 1 19"/>
          <p:cNvSpPr/>
          <p:nvPr/>
        </p:nvSpPr>
        <p:spPr>
          <a:xfrm>
            <a:off x="5580112" y="5276060"/>
            <a:ext cx="1080120" cy="1080120"/>
          </a:xfrm>
          <a:prstGeom prst="irregularSeal1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491454" y="291431"/>
            <a:ext cx="4302781" cy="186204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115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серый</a:t>
            </a:r>
            <a:endParaRPr lang="ru-RU" sz="115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91454" y="299975"/>
            <a:ext cx="4302781" cy="186204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11500" b="1" spc="150" dirty="0" smtClean="0">
                <a:ln w="11430"/>
                <a:solidFill>
                  <a:schemeClr val="bg1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серый</a:t>
            </a:r>
            <a:endParaRPr lang="ru-RU" sz="11500" b="1" spc="150" dirty="0">
              <a:ln w="11430"/>
              <a:solidFill>
                <a:schemeClr val="bg1">
                  <a:lumMod val="7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7920691" y="6176160"/>
            <a:ext cx="792088" cy="360040"/>
          </a:xfrm>
          <a:prstGeom prst="rightArrow">
            <a:avLst/>
          </a:prstGeom>
          <a:solidFill>
            <a:srgbClr val="FFFF00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Picture 14" descr="http://srv3-4.playcast.ru/uploads/2015/05/26/13741889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3408" y="307858"/>
            <a:ext cx="8267803" cy="4113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834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16" grpId="0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4" descr="http://shetinovschool.narod.ru/lager/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88650" y="1916312"/>
            <a:ext cx="3659514" cy="302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ятно 1 1"/>
          <p:cNvSpPr/>
          <p:nvPr/>
        </p:nvSpPr>
        <p:spPr>
          <a:xfrm>
            <a:off x="7380312" y="2132856"/>
            <a:ext cx="1080120" cy="1080120"/>
          </a:xfrm>
          <a:prstGeom prst="irregularSeal1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но 1 7"/>
          <p:cNvSpPr/>
          <p:nvPr/>
        </p:nvSpPr>
        <p:spPr>
          <a:xfrm>
            <a:off x="611560" y="3717032"/>
            <a:ext cx="1080120" cy="1080120"/>
          </a:xfrm>
          <a:prstGeom prst="irregularSeal1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ятно 1 9"/>
          <p:cNvSpPr/>
          <p:nvPr/>
        </p:nvSpPr>
        <p:spPr>
          <a:xfrm>
            <a:off x="887235" y="4948353"/>
            <a:ext cx="1080120" cy="1080120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ятно 1 12"/>
          <p:cNvSpPr/>
          <p:nvPr/>
        </p:nvSpPr>
        <p:spPr>
          <a:xfrm>
            <a:off x="611560" y="2132856"/>
            <a:ext cx="1080120" cy="1080120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ятно 1 13"/>
          <p:cNvSpPr/>
          <p:nvPr/>
        </p:nvSpPr>
        <p:spPr>
          <a:xfrm>
            <a:off x="7380312" y="3698780"/>
            <a:ext cx="1080120" cy="1080120"/>
          </a:xfrm>
          <a:prstGeom prst="irregularSeal1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ятно 1 14"/>
          <p:cNvSpPr/>
          <p:nvPr/>
        </p:nvSpPr>
        <p:spPr>
          <a:xfrm>
            <a:off x="6962518" y="4941168"/>
            <a:ext cx="1080120" cy="1080120"/>
          </a:xfrm>
          <a:prstGeom prst="irregularSeal1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ятно 1 17"/>
          <p:cNvSpPr/>
          <p:nvPr/>
        </p:nvSpPr>
        <p:spPr>
          <a:xfrm>
            <a:off x="2267744" y="5330951"/>
            <a:ext cx="1080120" cy="1080120"/>
          </a:xfrm>
          <a:prstGeom prst="irregularSeal1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ятно 1 18"/>
          <p:cNvSpPr/>
          <p:nvPr/>
        </p:nvSpPr>
        <p:spPr>
          <a:xfrm>
            <a:off x="3851920" y="5301208"/>
            <a:ext cx="1080120" cy="1080120"/>
          </a:xfrm>
          <a:prstGeom prst="irregularSeal1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но 1 19"/>
          <p:cNvSpPr/>
          <p:nvPr/>
        </p:nvSpPr>
        <p:spPr>
          <a:xfrm>
            <a:off x="5580112" y="5276060"/>
            <a:ext cx="1080120" cy="1080120"/>
          </a:xfrm>
          <a:prstGeom prst="irregularSeal1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012879" y="291431"/>
            <a:ext cx="5229317" cy="186204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115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чёрный</a:t>
            </a:r>
            <a:endParaRPr lang="ru-RU" sz="115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12879" y="291431"/>
            <a:ext cx="5229317" cy="186204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115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чёрный</a:t>
            </a:r>
            <a:endParaRPr lang="ru-RU" sz="115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7920691" y="6176160"/>
            <a:ext cx="792088" cy="360040"/>
          </a:xfrm>
          <a:prstGeom prst="rightArrow">
            <a:avLst/>
          </a:prstGeom>
          <a:solidFill>
            <a:srgbClr val="FFFF00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Picture 14" descr="http://srv3-4.playcast.ru/uploads/2015/05/26/13741889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3408" y="307858"/>
            <a:ext cx="8267803" cy="4113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2116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0" grpId="0" animBg="1"/>
      <p:bldP spid="13" grpId="0" animBg="1"/>
      <p:bldP spid="15" grpId="0" animBg="1"/>
      <p:bldP spid="18" grpId="0" animBg="1"/>
      <p:bldP spid="19" grpId="0" animBg="1"/>
      <p:bldP spid="20" grpId="0" animBg="1"/>
      <p:bldP spid="16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4" descr="http://shetinovschool.narod.ru/lager/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88650" y="1916312"/>
            <a:ext cx="3659514" cy="302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ятно 1 1"/>
          <p:cNvSpPr/>
          <p:nvPr/>
        </p:nvSpPr>
        <p:spPr>
          <a:xfrm>
            <a:off x="7380312" y="2132856"/>
            <a:ext cx="1080120" cy="1080120"/>
          </a:xfrm>
          <a:prstGeom prst="irregularSeal1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но 1 7"/>
          <p:cNvSpPr/>
          <p:nvPr/>
        </p:nvSpPr>
        <p:spPr>
          <a:xfrm>
            <a:off x="611560" y="3717032"/>
            <a:ext cx="1080120" cy="1080120"/>
          </a:xfrm>
          <a:prstGeom prst="irregularSeal1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ятно 1 9"/>
          <p:cNvSpPr/>
          <p:nvPr/>
        </p:nvSpPr>
        <p:spPr>
          <a:xfrm>
            <a:off x="887235" y="4948353"/>
            <a:ext cx="1080120" cy="1080120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ятно 1 12"/>
          <p:cNvSpPr/>
          <p:nvPr/>
        </p:nvSpPr>
        <p:spPr>
          <a:xfrm>
            <a:off x="611560" y="2132856"/>
            <a:ext cx="1080120" cy="1080120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ятно 1 13"/>
          <p:cNvSpPr/>
          <p:nvPr/>
        </p:nvSpPr>
        <p:spPr>
          <a:xfrm>
            <a:off x="7380312" y="3698780"/>
            <a:ext cx="1080120" cy="1080120"/>
          </a:xfrm>
          <a:prstGeom prst="irregularSeal1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ятно 1 14"/>
          <p:cNvSpPr/>
          <p:nvPr/>
        </p:nvSpPr>
        <p:spPr>
          <a:xfrm>
            <a:off x="6962518" y="4941168"/>
            <a:ext cx="1080120" cy="1080120"/>
          </a:xfrm>
          <a:prstGeom prst="irregularSeal1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ятно 1 17"/>
          <p:cNvSpPr/>
          <p:nvPr/>
        </p:nvSpPr>
        <p:spPr>
          <a:xfrm>
            <a:off x="2267744" y="5330951"/>
            <a:ext cx="1080120" cy="1080120"/>
          </a:xfrm>
          <a:prstGeom prst="irregularSeal1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ятно 1 18"/>
          <p:cNvSpPr/>
          <p:nvPr/>
        </p:nvSpPr>
        <p:spPr>
          <a:xfrm>
            <a:off x="3851920" y="5301208"/>
            <a:ext cx="1080120" cy="1080120"/>
          </a:xfrm>
          <a:prstGeom prst="irregularSeal1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но 1 19"/>
          <p:cNvSpPr/>
          <p:nvPr/>
        </p:nvSpPr>
        <p:spPr>
          <a:xfrm>
            <a:off x="5580112" y="5276060"/>
            <a:ext cx="1080120" cy="1080120"/>
          </a:xfrm>
          <a:prstGeom prst="irregularSeal1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565736" y="291431"/>
            <a:ext cx="4164923" cy="186204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115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синий</a:t>
            </a:r>
            <a:endParaRPr lang="ru-RU" sz="115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65735" y="291431"/>
            <a:ext cx="4164923" cy="186204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11500" b="1" spc="150" dirty="0" smtClean="0">
                <a:ln w="11430"/>
                <a:solidFill>
                  <a:srgbClr val="0070C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синий</a:t>
            </a:r>
            <a:endParaRPr lang="ru-RU" sz="11500" b="1" spc="150" dirty="0">
              <a:ln w="11430"/>
              <a:solidFill>
                <a:srgbClr val="0070C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7920691" y="6176160"/>
            <a:ext cx="792088" cy="360040"/>
          </a:xfrm>
          <a:prstGeom prst="rightArrow">
            <a:avLst/>
          </a:prstGeom>
          <a:solidFill>
            <a:srgbClr val="FFFF00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Picture 14" descr="http://srv3-4.playcast.ru/uploads/2015/05/26/13741889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118" y="299208"/>
            <a:ext cx="8267803" cy="4113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0912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0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1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Другая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BBB59"/>
      </a:hlink>
      <a:folHlink>
        <a:srgbClr val="9BBB5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63</Words>
  <Application>Microsoft Office PowerPoint</Application>
  <PresentationFormat>Экран (4:3)</PresentationFormat>
  <Paragraphs>30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Calibri</vt:lpstr>
      <vt:lpstr>Тема Office</vt:lpstr>
      <vt:lpstr>Дидактическая игра Учимся читать Предшкольная подготовка,  литературное чтение 1 класс УМК любой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Информационные 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Учимся читать</dc:title>
  <dc:creator>Фокина Лидия Петровна</dc:creator>
  <cp:keywords>Дидактическая игра</cp:keywords>
  <cp:lastModifiedBy>User</cp:lastModifiedBy>
  <cp:revision>29</cp:revision>
  <dcterms:created xsi:type="dcterms:W3CDTF">2016-01-02T13:19:19Z</dcterms:created>
  <dcterms:modified xsi:type="dcterms:W3CDTF">2016-05-02T15:13:39Z</dcterms:modified>
</cp:coreProperties>
</file>