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77" r:id="rId2"/>
    <p:sldId id="27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59" r:id="rId21"/>
  </p:sldIdLst>
  <p:sldSz cx="9144000" cy="6858000" type="screen4x3"/>
  <p:notesSz cx="6858000" cy="9144000"/>
  <p:embeddedFontLs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42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068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64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845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82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61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60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47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9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68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2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87D9D-D37E-42E8-AA93-30283AF7F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EE3FD-CC23-4425-8F87-148F3CB2975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90000" y="99000"/>
            <a:ext cx="8964000" cy="6660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9BBB59"/>
              </a:solidFill>
            </a:endParaRPr>
          </a:p>
        </p:txBody>
      </p:sp>
      <p:sp>
        <p:nvSpPr>
          <p:cNvPr id="10" name="Рамка 9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833"/>
            </a:avLst>
          </a:prstGeom>
          <a:pattFill prst="shingle">
            <a:fgClr>
              <a:schemeClr val="bg1"/>
            </a:fgClr>
            <a:bgClr>
              <a:schemeClr val="accent3"/>
            </a:bgClr>
          </a:pattFill>
          <a:ln>
            <a:solidFill>
              <a:schemeClr val="accent3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2665" y="6651278"/>
            <a:ext cx="13933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00" dirty="0">
                <a:solidFill>
                  <a:srgbClr val="9BBB59">
                    <a:lumMod val="50000"/>
                  </a:srgbClr>
                </a:solidFill>
              </a:rPr>
              <a:t>© Фокина Лидия Петровна </a:t>
            </a:r>
          </a:p>
        </p:txBody>
      </p:sp>
    </p:spTree>
    <p:extLst>
      <p:ext uri="{BB962C8B-B14F-4D97-AF65-F5344CB8AC3E}">
        <p14:creationId xmlns:p14="http://schemas.microsoft.com/office/powerpoint/2010/main" val="33060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9.gif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audio" Target="../media/audio2.wav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audio" Target="../media/audio2.wav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image" Target="../media/image9.gif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audio" Target="../media/audio2.wav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9.gif"/><Relationship Id="rId19" Type="http://schemas.openxmlformats.org/officeDocument/2006/relationships/image" Target="../media/image18.jpeg"/><Relationship Id="rId4" Type="http://schemas.openxmlformats.org/officeDocument/2006/relationships/audio" Target="../media/audio2.wav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audio" Target="../media/audio1.wav"/><Relationship Id="rId15" Type="http://schemas.openxmlformats.org/officeDocument/2006/relationships/audio" Target="../media/audio2.wav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5.jpeg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audio" Target="../media/audio2.wav"/><Relationship Id="rId24" Type="http://schemas.openxmlformats.org/officeDocument/2006/relationships/image" Target="../media/image22.png"/><Relationship Id="rId5" Type="http://schemas.openxmlformats.org/officeDocument/2006/relationships/audio" Target="../media/audio1.wav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5.jpeg"/><Relationship Id="rId9" Type="http://schemas.openxmlformats.org/officeDocument/2006/relationships/image" Target="../media/image9.gif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audio" Target="../media/audio1.wav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9.gif"/><Relationship Id="rId19" Type="http://schemas.openxmlformats.org/officeDocument/2006/relationships/image" Target="../media/image18.jpeg"/><Relationship Id="rId4" Type="http://schemas.openxmlformats.org/officeDocument/2006/relationships/image" Target="../media/image5.jpe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audio" Target="../media/audio1.wav"/><Relationship Id="rId15" Type="http://schemas.openxmlformats.org/officeDocument/2006/relationships/image" Target="../media/image15.pn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audio" Target="../media/audio2.wav"/><Relationship Id="rId4" Type="http://schemas.openxmlformats.org/officeDocument/2006/relationships/image" Target="../media/image5.jpeg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jpeg"/><Relationship Id="rId3" Type="http://schemas.openxmlformats.org/officeDocument/2006/relationships/image" Target="../media/image4.png"/><Relationship Id="rId21" Type="http://schemas.openxmlformats.org/officeDocument/2006/relationships/image" Target="../media/image21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3.png"/><Relationship Id="rId5" Type="http://schemas.openxmlformats.org/officeDocument/2006/relationships/audio" Target="../media/audio2.wav"/><Relationship Id="rId15" Type="http://schemas.openxmlformats.org/officeDocument/2006/relationships/image" Target="../media/image15.png"/><Relationship Id="rId23" Type="http://schemas.openxmlformats.org/officeDocument/2006/relationships/image" Target="../media/image22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5.jpeg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13" Type="http://schemas.openxmlformats.org/officeDocument/2006/relationships/image" Target="../media/image14.jpe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21" Type="http://schemas.microsoft.com/office/2007/relationships/hdphoto" Target="../media/hdphoto1.wdp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jpeg"/><Relationship Id="rId2" Type="http://schemas.openxmlformats.org/officeDocument/2006/relationships/image" Target="../media/image3.png"/><Relationship Id="rId16" Type="http://schemas.openxmlformats.org/officeDocument/2006/relationships/image" Target="../media/image17.jpe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png"/><Relationship Id="rId23" Type="http://schemas.openxmlformats.org/officeDocument/2006/relationships/image" Target="../media/image23.png"/><Relationship Id="rId10" Type="http://schemas.openxmlformats.org/officeDocument/2006/relationships/image" Target="../media/image11.jpeg"/><Relationship Id="rId19" Type="http://schemas.openxmlformats.org/officeDocument/2006/relationships/image" Target="../media/image20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ru.lideone.com/cache/images/g/4/4728c664fdd6d26024bbd6d8c037e998.jpg" TargetMode="External"/><Relationship Id="rId13" Type="http://schemas.openxmlformats.org/officeDocument/2006/relationships/hyperlink" Target="http://img1.liveinternet.ru/images/attach/c/8/102/38/102038445_ruybka.png" TargetMode="External"/><Relationship Id="rId18" Type="http://schemas.openxmlformats.org/officeDocument/2006/relationships/hyperlink" Target="http://s4.pic4you.ru/y2015/02-28/24687/4924125.png" TargetMode="External"/><Relationship Id="rId3" Type="http://schemas.openxmlformats.org/officeDocument/2006/relationships/hyperlink" Target="http://cdnpix.com/show/23995810484074652_WJSLKABF_c.jpg" TargetMode="External"/><Relationship Id="rId7" Type="http://schemas.openxmlformats.org/officeDocument/2006/relationships/hyperlink" Target="http://beanna4u.tripod.com/animals/zebra2.gif" TargetMode="External"/><Relationship Id="rId12" Type="http://schemas.openxmlformats.org/officeDocument/2006/relationships/hyperlink" Target="http://img-fotki.yandex.ru/get/6114/47407354.687/0_e019c_5f5d111b_orig.png" TargetMode="External"/><Relationship Id="rId17" Type="http://schemas.openxmlformats.org/officeDocument/2006/relationships/hyperlink" Target="http://www.polyvore.com/cgi/img-thing?.out=jpg&amp;size=l&amp;tid=11131776" TargetMode="External"/><Relationship Id="rId2" Type="http://schemas.openxmlformats.org/officeDocument/2006/relationships/hyperlink" Target="http://rayda.az/upload/menubg.png" TargetMode="External"/><Relationship Id="rId16" Type="http://schemas.openxmlformats.org/officeDocument/2006/relationships/hyperlink" Target="http://magsad149.caduk.ru/images/0_6dea3_91de1594_xl.png" TargetMode="External"/><Relationship Id="rId20" Type="http://schemas.openxmlformats.org/officeDocument/2006/relationships/hyperlink" Target="http://www.auto-sticker.ru/dll_image/31_1431332002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icshare.ru/uploads/150422/Z6F07Zuk04.png" TargetMode="External"/><Relationship Id="rId11" Type="http://schemas.openxmlformats.org/officeDocument/2006/relationships/hyperlink" Target="http://www.province.ru/kostroma/images/eventlist/events/posterlux-muzika_instrumenti-os34052_1399722681.jpg" TargetMode="External"/><Relationship Id="rId5" Type="http://schemas.openxmlformats.org/officeDocument/2006/relationships/hyperlink" Target="http://4vector.com/data/121/815/thumb/121815_1_s.jpg" TargetMode="External"/><Relationship Id="rId15" Type="http://schemas.openxmlformats.org/officeDocument/2006/relationships/hyperlink" Target="http://img-fotki.yandex.ru/get/5633/16969765.138/0_73eb9_36bf18f_L.png" TargetMode="External"/><Relationship Id="rId10" Type="http://schemas.openxmlformats.org/officeDocument/2006/relationships/hyperlink" Target="http://ok-t.ru/studopediaru/baza9/97524270760.files/image023.jpg" TargetMode="External"/><Relationship Id="rId19" Type="http://schemas.openxmlformats.org/officeDocument/2006/relationships/hyperlink" Target="http://s2.pic4you.ru/allimage/y2013/04-21/12216/3397898.png" TargetMode="External"/><Relationship Id="rId4" Type="http://schemas.openxmlformats.org/officeDocument/2006/relationships/hyperlink" Target="http://vector-magz.com/wp-content/uploads/2014/01/pencil-icon-280x168.jpg" TargetMode="External"/><Relationship Id="rId9" Type="http://schemas.openxmlformats.org/officeDocument/2006/relationships/hyperlink" Target="http://900igr.net/data/skazki-i-igry/Otkuda-ja-vzjalsja-1.files/0003-013-Tebja-okruzhaet-mnozhestvo-raznykh-predmetov.png" TargetMode="External"/><Relationship Id="rId14" Type="http://schemas.openxmlformats.org/officeDocument/2006/relationships/hyperlink" Target="http://www.planet-science.com/umbraco/ImageGen.ashx?image=/media/101174/rocket_91785903.jpg&amp;width=600&amp;constrain=true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jpeg"/><Relationship Id="rId3" Type="http://schemas.openxmlformats.org/officeDocument/2006/relationships/audio" Target="../media/audio1.wav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audio" Target="../media/audio2.wav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6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4.png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audio" Target="../media/audio1.wav"/><Relationship Id="rId21" Type="http://schemas.openxmlformats.org/officeDocument/2006/relationships/image" Target="../media/image20.png"/><Relationship Id="rId7" Type="http://schemas.openxmlformats.org/officeDocument/2006/relationships/audio" Target="../media/audio2.wav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9.gif"/><Relationship Id="rId19" Type="http://schemas.openxmlformats.org/officeDocument/2006/relationships/image" Target="../media/image18.jpe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jpeg"/><Relationship Id="rId3" Type="http://schemas.openxmlformats.org/officeDocument/2006/relationships/audio" Target="../media/audio1.wav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image" Target="../media/image4.png"/><Relationship Id="rId9" Type="http://schemas.openxmlformats.org/officeDocument/2006/relationships/image" Target="../media/image9.gif"/><Relationship Id="rId14" Type="http://schemas.openxmlformats.org/officeDocument/2006/relationships/audio" Target="../media/audio2.wav"/><Relationship Id="rId22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audio" Target="../media/audio2.wav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audio" Target="../media/audio1.wav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9.gif"/><Relationship Id="rId19" Type="http://schemas.openxmlformats.org/officeDocument/2006/relationships/image" Target="../media/image18.jpe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audio" Target="../media/audio2.wav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image" Target="../media/image9.gif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audio" Target="../media/audio2.wav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5.png"/><Relationship Id="rId23" Type="http://schemas.microsoft.com/office/2007/relationships/hdphoto" Target="../media/hdphoto1.wdp"/><Relationship Id="rId10" Type="http://schemas.openxmlformats.org/officeDocument/2006/relationships/image" Target="../media/image10.png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image" Target="../media/image9.gif"/><Relationship Id="rId14" Type="http://schemas.openxmlformats.org/officeDocument/2006/relationships/image" Target="../media/image14.jpeg"/><Relationship Id="rId22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4.png"/><Relationship Id="rId21" Type="http://schemas.openxmlformats.org/officeDocument/2006/relationships/image" Target="../media/image20.png"/><Relationship Id="rId7" Type="http://schemas.openxmlformats.org/officeDocument/2006/relationships/image" Target="../media/image7.jpeg"/><Relationship Id="rId12" Type="http://schemas.openxmlformats.org/officeDocument/2006/relationships/image" Target="../media/image11.jpeg"/><Relationship Id="rId17" Type="http://schemas.openxmlformats.org/officeDocument/2006/relationships/image" Target="../media/image16.png"/><Relationship Id="rId25" Type="http://schemas.openxmlformats.org/officeDocument/2006/relationships/image" Target="../media/image23.png"/><Relationship Id="rId2" Type="http://schemas.openxmlformats.org/officeDocument/2006/relationships/image" Target="../media/image3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0.png"/><Relationship Id="rId24" Type="http://schemas.openxmlformats.org/officeDocument/2006/relationships/image" Target="../media/image22.png"/><Relationship Id="rId5" Type="http://schemas.openxmlformats.org/officeDocument/2006/relationships/image" Target="../media/image5.jpeg"/><Relationship Id="rId15" Type="http://schemas.openxmlformats.org/officeDocument/2006/relationships/image" Target="../media/image14.jpeg"/><Relationship Id="rId23" Type="http://schemas.microsoft.com/office/2007/relationships/hdphoto" Target="../media/hdphoto1.wdp"/><Relationship Id="rId10" Type="http://schemas.openxmlformats.org/officeDocument/2006/relationships/audio" Target="../media/audio2.wav"/><Relationship Id="rId19" Type="http://schemas.openxmlformats.org/officeDocument/2006/relationships/image" Target="../media/image18.jpeg"/><Relationship Id="rId4" Type="http://schemas.openxmlformats.org/officeDocument/2006/relationships/audio" Target="../media/audio1.wav"/><Relationship Id="rId9" Type="http://schemas.openxmlformats.org/officeDocument/2006/relationships/image" Target="../media/image9.gif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3384377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Дидактическая игра</a:t>
            </a:r>
            <a:br>
              <a:rPr lang="ru-RU" sz="27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9800" b="1" dirty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Учимся </a:t>
            </a:r>
            <a:r>
              <a:rPr lang="ru-RU" sz="98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читать</a:t>
            </a:r>
            <a:br>
              <a:rPr lang="ru-RU" sz="98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err="1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Предшкольная</a:t>
            </a: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подготовка, 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литературное чтение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класс</a:t>
            </a:r>
            <a:b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УМК любой</a:t>
            </a:r>
            <a:endParaRPr lang="ru-RU" sz="1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57192"/>
            <a:ext cx="6400800" cy="1440160"/>
          </a:xfrm>
        </p:spPr>
        <p:txBody>
          <a:bodyPr>
            <a:normAutofit fontScale="55000" lnSpcReduction="20000"/>
          </a:bodyPr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 презентации: Фокина Лидия Петровна,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МКОУ «СОШ ст. Евсино» </a:t>
            </a:r>
          </a:p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Искитимского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района Новосибирской области</a:t>
            </a:r>
          </a:p>
          <a:p>
            <a:r>
              <a:rPr lang="ru-RU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</a:t>
            </a:r>
          </a:p>
          <a:p>
            <a:endParaRPr lang="ru-RU" dirty="0"/>
          </a:p>
        </p:txBody>
      </p:sp>
      <p:pic>
        <p:nvPicPr>
          <p:cNvPr id="4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7652667">
            <a:off x="283897" y="3568636"/>
            <a:ext cx="2843704" cy="246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786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hlinkshowjump?jump=nextslide">
              <a:snd r:embed="rId9" name="chimes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зебра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60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hlinkshowjump?jump=nextslide">
              <a:snd r:embed="rId13" name="chimes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бабочка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39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hlinkshowjump?jump=nextslide">
              <a:snd r:embed="rId18" name="chimes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285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6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6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6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6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6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ракета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478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5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hlinkshowjump?jump=nextslide">
              <a:snd r:embed="rId15" name="chimes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лягушка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551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5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hlinkshowjump?jump=nextslide">
              <a:snd r:embed="rId11" name="chimes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мяч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07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hlinkshowjump?jump=nextslide">
              <a:snd r:embed="rId8" name="chimes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рыба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09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hlinkshowjump?jump=nextslide">
              <a:snd r:embed="rId19" name="chimes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юла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068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hlinkshowjump?jump=nextslide">
              <a:snd r:embed="rId5" name="chimes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1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радуга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1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3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10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Молодец!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0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Умножение 2">
            <a:hlinkClick r:id="" action="ppaction://hlinkshowjump?jump=endshow"/>
          </p:cNvPr>
          <p:cNvSpPr/>
          <p:nvPr/>
        </p:nvSpPr>
        <p:spPr>
          <a:xfrm>
            <a:off x="8388424" y="234821"/>
            <a:ext cx="540000" cy="540000"/>
          </a:xfrm>
          <a:prstGeom prst="mathMultiply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9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755576" y="764704"/>
            <a:ext cx="7776864" cy="3600400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Дорогой друг!</a:t>
            </a:r>
          </a:p>
          <a:p>
            <a:pPr algn="ctr"/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</a:rPr>
              <a:t>Прочитай слово и подбери к нему соответствующую карточку. </a:t>
            </a:r>
            <a:endParaRPr lang="ru-RU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8322213">
            <a:off x="122490" y="3201024"/>
            <a:ext cx="2915274" cy="252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Управляющая кнопка: сведения 3">
            <a:hlinkClick r:id="" action="ppaction://hlinkshowjump?jump=lastslide" highlightClick="1"/>
          </p:cNvPr>
          <p:cNvSpPr/>
          <p:nvPr/>
        </p:nvSpPr>
        <p:spPr>
          <a:xfrm>
            <a:off x="303201" y="317798"/>
            <a:ext cx="360040" cy="360000"/>
          </a:xfrm>
          <a:prstGeom prst="actionButtonInformation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>
                  <a:solidFill>
                    <a:schemeClr val="accent3">
                      <a:lumMod val="20000"/>
                      <a:lumOff val="80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Информационные источники</a:t>
            </a:r>
            <a:endParaRPr lang="ru-RU" b="1" dirty="0">
              <a:ln>
                <a:solidFill>
                  <a:schemeClr val="accent3">
                    <a:lumMod val="20000"/>
                    <a:lumOff val="80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>
                <a:hlinkClick r:id="rId2"/>
              </a:rPr>
              <a:t>Лев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3"/>
              </a:rPr>
              <a:t>Дом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4"/>
              </a:rPr>
              <a:t>Карандаш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5"/>
              </a:rPr>
              <a:t>Арбуз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6"/>
              </a:rPr>
              <a:t>Лягушка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7"/>
              </a:rPr>
              <a:t>Зебра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8"/>
              </a:rPr>
              <a:t>Очки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9"/>
              </a:rPr>
              <a:t>Дерево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0"/>
              </a:rPr>
              <a:t>Мяч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1"/>
              </a:rPr>
              <a:t>Барабан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2"/>
              </a:rPr>
              <a:t>Юла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3"/>
              </a:rPr>
              <a:t>Рыба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4"/>
              </a:rPr>
              <a:t>Ракета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5"/>
              </a:rPr>
              <a:t>Бабочка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6"/>
              </a:rPr>
              <a:t>Цветок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7"/>
              </a:rPr>
              <a:t>Радуга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8"/>
              </a:rPr>
              <a:t>Баннер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hlinkClick r:id="rId19"/>
              </a:rPr>
              <a:t>Кисть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>
                <a:hlinkClick r:id="rId20"/>
              </a:rPr>
              <a:t>Клякса</a:t>
            </a:r>
            <a:endParaRPr lang="ru-RU" dirty="0"/>
          </a:p>
        </p:txBody>
      </p:sp>
      <p:sp>
        <p:nvSpPr>
          <p:cNvPr id="4" name="Управляющая кнопка: возврат 3">
            <a:hlinkClick r:id="" action="ppaction://hlinkshowjump?jump=lastslideviewed" highlightClick="1"/>
          </p:cNvPr>
          <p:cNvSpPr/>
          <p:nvPr/>
        </p:nvSpPr>
        <p:spPr>
          <a:xfrm>
            <a:off x="8460432" y="6165304"/>
            <a:ext cx="360040" cy="360000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739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>
            <a:hlinkClick r:id="" action="ppaction://hlinkshowjump?jump=nextslide">
              <a:snd r:embed="rId17" name="chimes.wav"/>
            </a:hlinkClick>
          </p:cNvPr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барабан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16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hlinkClick r:id="" action="ppaction://hlinkshowjump?jump=nextslide">
              <a:snd r:embed="rId7" name="chimes.wav"/>
            </a:hlinkClick>
          </p:cNvPr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очки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08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3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hlinkClick r:id="" action="ppaction://hlinkshowjump?jump=nextslide">
              <a:snd r:embed="rId14" name="chimes.wav"/>
            </a:hlinkClick>
          </p:cNvPr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3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арбуз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21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5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5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лев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78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>
            <a:hlinkClick r:id="" action="ppaction://hlinkshowjump?jump=nextslide">
              <a:snd r:embed="rId12" name="chimes.wav"/>
            </a:hlinkClick>
          </p:cNvPr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карандаш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82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>
            <a:hlinkClick r:id="" action="ppaction://hlinkshowjump?jump=nextslide">
              <a:snd r:embed="rId16" name="chimes.wav"/>
            </a:hlinkClick>
          </p:cNvPr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цветок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215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s4.pic4you.ru/y2015/02-28/24687/4924125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85493" y="2166937"/>
            <a:ext cx="5143500" cy="25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>
            <a:off x="496932" y="417659"/>
            <a:ext cx="1423881" cy="1008112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2" y="1665921"/>
            <a:ext cx="1423881" cy="1008112"/>
          </a:xfrm>
          <a:prstGeom prst="rect">
            <a:avLst/>
          </a:prstGeom>
          <a:blipFill dpi="0" rotWithShape="1">
            <a:blip r:embed="rId5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2171118" y="417659"/>
            <a:ext cx="1423881" cy="1008112"/>
          </a:xfrm>
          <a:prstGeom prst="rect">
            <a:avLst/>
          </a:prstGeom>
          <a:blipFill dpi="0" rotWithShape="1">
            <a:blip r:embed="rId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45304" y="417659"/>
            <a:ext cx="1423881" cy="1008112"/>
          </a:xfrm>
          <a:prstGeom prst="rect">
            <a:avLst/>
          </a:prstGeom>
          <a:blipFill dpi="0"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5000" b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hlinkClick r:id="" action="ppaction://noaction">
              <a:snd r:embed="rId4" name="laser.wav"/>
            </a:hlinkClick>
          </p:cNvPr>
          <p:cNvSpPr/>
          <p:nvPr/>
        </p:nvSpPr>
        <p:spPr>
          <a:xfrm flipH="1">
            <a:off x="5519490" y="417659"/>
            <a:ext cx="1423881" cy="1008112"/>
          </a:xfrm>
          <a:prstGeom prst="rect">
            <a:avLst/>
          </a:prstGeom>
          <a:blipFill dpi="0" rotWithShape="1">
            <a:blip r:embed="rId8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3" y="5410708"/>
            <a:ext cx="1423881" cy="1008112"/>
          </a:xfrm>
          <a:prstGeom prst="rect">
            <a:avLst/>
          </a:prstGeom>
          <a:blipFill dpi="0" rotWithShape="1">
            <a:blip r:embed="rId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>
            <a:hlinkClick r:id="" action="ppaction://hlinkshowjump?jump=nextslide">
              <a:snd r:embed="rId10" name="chimes.wav"/>
            </a:hlinkClick>
          </p:cNvPr>
          <p:cNvSpPr/>
          <p:nvPr/>
        </p:nvSpPr>
        <p:spPr>
          <a:xfrm>
            <a:off x="505989" y="2914183"/>
            <a:ext cx="1423881" cy="1008112"/>
          </a:xfrm>
          <a:prstGeom prst="rect">
            <a:avLst/>
          </a:prstGeom>
          <a:blipFill dpi="0" rotWithShape="1">
            <a:blip r:embed="rId11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5000" r="5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496931" y="4162445"/>
            <a:ext cx="1423881" cy="1008112"/>
          </a:xfrm>
          <a:prstGeom prst="rect">
            <a:avLst/>
          </a:prstGeom>
          <a:blipFill dpi="0" rotWithShape="1">
            <a:blip r:embed="rId12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193677" y="417659"/>
            <a:ext cx="1423881" cy="1008112"/>
          </a:xfrm>
          <a:prstGeom prst="rect">
            <a:avLst/>
          </a:prstGeom>
          <a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84620" y="1665921"/>
            <a:ext cx="1423881" cy="1008112"/>
          </a:xfrm>
          <a:prstGeom prst="rect">
            <a:avLst/>
          </a:prstGeom>
          <a:blipFill>
            <a:blip r:embed="rId14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184621" y="5410708"/>
            <a:ext cx="1423881" cy="1008112"/>
          </a:xfrm>
          <a:prstGeom prst="rect">
            <a:avLst/>
          </a:prstGeom>
          <a:blipFill dpi="0"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7193677" y="2914183"/>
            <a:ext cx="1423881" cy="1008112"/>
          </a:xfrm>
          <a:prstGeom prst="rect">
            <a:avLst/>
          </a:prstGeom>
          <a:blipFill dpi="0" rotWithShape="1">
            <a:blip r:embed="rId16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184619" y="4162445"/>
            <a:ext cx="1423881" cy="1008112"/>
          </a:xfrm>
          <a:prstGeom prst="rect">
            <a:avLst/>
          </a:prstGeom>
          <a:blipFill dpi="0"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171117" y="5410708"/>
            <a:ext cx="1423881" cy="1008112"/>
          </a:xfrm>
          <a:prstGeom prst="rect">
            <a:avLst/>
          </a:prstGeom>
          <a:blipFill dpi="0" rotWithShape="1">
            <a:blip r:embed="rId1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3000" r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3845303" y="5410708"/>
            <a:ext cx="1423881" cy="1008112"/>
          </a:xfrm>
          <a:prstGeom prst="rect">
            <a:avLst/>
          </a:prstGeom>
          <a:blipFill>
            <a:blip r:embed="rId19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hlinkClick r:id="" action="ppaction://noaction">
              <a:snd r:embed="rId4" name="laser.wav"/>
            </a:hlinkClick>
          </p:cNvPr>
          <p:cNvSpPr/>
          <p:nvPr/>
        </p:nvSpPr>
        <p:spPr>
          <a:xfrm>
            <a:off x="5519489" y="5410708"/>
            <a:ext cx="1423881" cy="1008112"/>
          </a:xfrm>
          <a:prstGeom prst="rect">
            <a:avLst/>
          </a:prstGeom>
          <a:blipFill dpi="0" rotWithShape="1">
            <a:blip r:embed="rId20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l="9000" r="9000" b="3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5" name="TextBox 1024"/>
          <p:cNvSpPr txBox="1"/>
          <p:nvPr/>
        </p:nvSpPr>
        <p:spPr>
          <a:xfrm>
            <a:off x="2267744" y="2953955"/>
            <a:ext cx="43204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 w="19050"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дерево</a:t>
            </a:r>
            <a:endParaRPr lang="ru-RU" sz="6000" b="1" dirty="0">
              <a:ln w="19050">
                <a:solidFill>
                  <a:schemeClr val="accent3">
                    <a:lumMod val="5000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40" name="Picture 16" descr="http://s2.pic4you.ru/allimage/y2013/04-21/12216/3397898.png"/>
          <p:cNvPicPr>
            <a:picLocks noChangeAspect="1" noChangeArrowheads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9420890">
            <a:off x="1979295" y="1944552"/>
            <a:ext cx="2248789" cy="194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2" cstate="email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3969618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4" cstate="email">
            <a:duotone>
              <a:prstClr val="black"/>
              <a:srgbClr val="FF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98156" y="3597026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2" descr="http://www.auto-sticker.ru/dll_image/31_1431332002.png"/>
          <p:cNvPicPr>
            <a:picLocks noChangeAspect="1" noChangeArrowheads="1"/>
          </p:cNvPicPr>
          <p:nvPr/>
        </p:nvPicPr>
        <p:blipFill>
          <a:blip r:embed="rId2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0614" y="4101082"/>
            <a:ext cx="1130837" cy="113083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487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BB59"/>
      </a:hlink>
      <a:folHlink>
        <a:srgbClr val="9BBB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75</Words>
  <Application>Microsoft Office PowerPoint</Application>
  <PresentationFormat>Экран (4:3)</PresentationFormat>
  <Paragraphs>45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3" baseType="lpstr">
      <vt:lpstr>Arial</vt:lpstr>
      <vt:lpstr>Calibri</vt:lpstr>
      <vt:lpstr>1_Тема Office</vt:lpstr>
      <vt:lpstr>Дидактическая игра Учимся читать Предшкольная подготовка,  литературное чтение 1 класс УМК любой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Информационные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Учимся читать</dc:title>
  <dc:creator>Фокина Лидия Петровна</dc:creator>
  <cp:keywords>Дидактическая игра</cp:keywords>
  <cp:lastModifiedBy>User</cp:lastModifiedBy>
  <cp:revision>18</cp:revision>
  <dcterms:created xsi:type="dcterms:W3CDTF">2016-01-09T14:52:37Z</dcterms:created>
  <dcterms:modified xsi:type="dcterms:W3CDTF">2016-05-02T15:15:32Z</dcterms:modified>
</cp:coreProperties>
</file>