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7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63" r:id="rId16"/>
  </p:sldIdLst>
  <p:sldSz cx="9144000" cy="6858000" type="screen4x3"/>
  <p:notesSz cx="6858000" cy="9144000"/>
  <p:embeddedFontLst>
    <p:embeddedFont>
      <p:font typeface="Monotype Corsiva" pitchFamily="66" charset="0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algun Gothic" pitchFamily="34" charset="-127"/>
      <p:regular r:id="rId22"/>
      <p:bold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FF99CC"/>
    <a:srgbClr val="FF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18.04.2016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документ 19"/>
          <p:cNvSpPr/>
          <p:nvPr userDrawn="1"/>
        </p:nvSpPr>
        <p:spPr>
          <a:xfrm rot="5400000" flipH="1">
            <a:off x="4770544" y="2438368"/>
            <a:ext cx="6572297" cy="1928826"/>
          </a:xfrm>
          <a:prstGeom prst="flowChartDocumen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08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_7b335_d8930acc_M.png"/>
          <p:cNvPicPr>
            <a:picLocks noChangeAspect="1"/>
          </p:cNvPicPr>
          <p:nvPr userDrawn="1"/>
        </p:nvPicPr>
        <p:blipFill>
          <a:blip r:embed="rId13" cstate="email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82842" y="142852"/>
            <a:ext cx="1561158" cy="1571636"/>
          </a:xfrm>
          <a:prstGeom prst="rect">
            <a:avLst/>
          </a:prstGeom>
        </p:spPr>
      </p:pic>
      <p:pic>
        <p:nvPicPr>
          <p:cNvPr id="11" name="Picture 2" descr="http://img-fotki.yandex.ru/get/6836/39663434.62c/0_9bd5a_6d539d84_L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rot="16200000">
            <a:off x="7616035" y="5353517"/>
            <a:ext cx="908720" cy="1812214"/>
          </a:xfrm>
          <a:prstGeom prst="rect">
            <a:avLst/>
          </a:prstGeom>
          <a:noFill/>
        </p:spPr>
      </p:pic>
      <p:pic>
        <p:nvPicPr>
          <p:cNvPr id="17410" name="Picture 2" descr="http://s4.pic4you.ru/y2014/08-13/12216/4543878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107232" y="2996952"/>
            <a:ext cx="2036768" cy="367240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07504" y="6507342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99CC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99CC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pictures/car_s/car10.gif" TargetMode="External"/><Relationship Id="rId13" Type="http://schemas.openxmlformats.org/officeDocument/2006/relationships/hyperlink" Target="http://s4.pic4you.ru/y2014/08-13/12216/4543878.png" TargetMode="External"/><Relationship Id="rId18" Type="http://schemas.openxmlformats.org/officeDocument/2006/relationships/slide" Target="slide1.xml"/><Relationship Id="rId3" Type="http://schemas.openxmlformats.org/officeDocument/2006/relationships/hyperlink" Target="http://img-fotki.yandex.ru/get/5624/47407354.bde/0_1202de_40eb3324_S.png" TargetMode="External"/><Relationship Id="rId7" Type="http://schemas.openxmlformats.org/officeDocument/2006/relationships/hyperlink" Target="http://boombob.ru/img/picture/May/14/8cda80ad06c98e65797646e485607fc0/1.jpg" TargetMode="External"/><Relationship Id="rId12" Type="http://schemas.openxmlformats.org/officeDocument/2006/relationships/hyperlink" Target="http://img-fotki.yandex.ru/get/6722/16969765.164/0_7b335_d8930acc_M.png" TargetMode="External"/><Relationship Id="rId17" Type="http://schemas.openxmlformats.org/officeDocument/2006/relationships/hyperlink" Target="http://img-fotki.yandex.ru/get/9068/16969765.1b8/0_87bd9_13bca51d_M.png" TargetMode="External"/><Relationship Id="rId2" Type="http://schemas.openxmlformats.org/officeDocument/2006/relationships/hyperlink" Target="http://s4.pic4you.ru/y2014/07-14/24687/4494110-thumb.png" TargetMode="External"/><Relationship Id="rId16" Type="http://schemas.openxmlformats.org/officeDocument/2006/relationships/hyperlink" Target="http://img-fotki.yandex.ru/get/6836/16969765.241/0_9176b_49ccac57_M.png" TargetMode="External"/><Relationship Id="rId20" Type="http://schemas.openxmlformats.org/officeDocument/2006/relationships/hyperlink" Target="http://sun-shine-kz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k-t.ru/studopedianame/baza3/186761277848.files/image002.png" TargetMode="External"/><Relationship Id="rId11" Type="http://schemas.openxmlformats.org/officeDocument/2006/relationships/hyperlink" Target="http://img-fotki.yandex.ru/get/4404/valenta-mog.84/0_64df2_b9193647_L.jpg" TargetMode="External"/><Relationship Id="rId5" Type="http://schemas.openxmlformats.org/officeDocument/2006/relationships/hyperlink" Target="http://photostock.su/th_50567.png" TargetMode="External"/><Relationship Id="rId15" Type="http://schemas.openxmlformats.org/officeDocument/2006/relationships/hyperlink" Target="http://img-fotki.yandex.ru/get/5105/200418627.4/0_1062a4_b5b8d1a9_L.png" TargetMode="External"/><Relationship Id="rId10" Type="http://schemas.openxmlformats.org/officeDocument/2006/relationships/hyperlink" Target="https://img-fotki.yandex.ru/get/17848/317423245.1a/0_10cc42_f42b24e8_XL.png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img-fotki.yandex.ru/get/6114/47407354.687/0_e019c_5f5d111b_S.png" TargetMode="External"/><Relationship Id="rId9" Type="http://schemas.openxmlformats.org/officeDocument/2006/relationships/hyperlink" Target="http://img-fotki.yandex.ru/get/5314/102699435.4b9/0_77f60_bb2193e1_M.jpg" TargetMode="External"/><Relationship Id="rId14" Type="http://schemas.openxmlformats.org/officeDocument/2006/relationships/hyperlink" Target="http://img-fotki.yandex.ru/get/6836/39663434.62c/0_9bd5a_6d539d84_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357430"/>
            <a:ext cx="66437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66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0353" y="5517232"/>
            <a:ext cx="4714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Malgun Gothic" panose="020B0503020000020004" pitchFamily="34" charset="-127"/>
              </a:rPr>
              <a:t>Фокина Л.П.</a:t>
            </a:r>
            <a:endParaRPr lang="ru-RU" sz="1600" dirty="0">
              <a:solidFill>
                <a:srgbClr val="C00000"/>
              </a:solidFill>
              <a:latin typeface="+mn-lt"/>
              <a:ea typeface="Malgun Gothic" panose="020B0503020000020004" pitchFamily="34" charset="-127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Malgun Gothic" panose="020B0503020000020004" pitchFamily="34" charset="-127"/>
              </a:rPr>
              <a:t>Россия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Malgun Gothic" panose="020B0503020000020004" pitchFamily="34" charset="-127"/>
              </a:rPr>
              <a:t> Новосибирская область</a:t>
            </a:r>
            <a:endParaRPr lang="ru-RU" sz="1600" dirty="0">
              <a:solidFill>
                <a:srgbClr val="C00000"/>
              </a:solidFill>
              <a:latin typeface="+mn-lt"/>
              <a:ea typeface="Malgun Gothic" panose="020B0503020000020004" pitchFamily="34" charset="-127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Malgun Gothic" panose="020B0503020000020004" pitchFamily="34" charset="-127"/>
              </a:rPr>
              <a:t>2016</a:t>
            </a:r>
            <a:endParaRPr lang="ru-RU" sz="1600" dirty="0">
              <a:solidFill>
                <a:srgbClr val="C00000"/>
              </a:solidFill>
              <a:latin typeface="+mn-lt"/>
              <a:ea typeface="Malgun Gothic" panose="020B0503020000020004" pitchFamily="34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09370"/>
            <a:ext cx="6878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Тренажёр</a:t>
            </a:r>
            <a:r>
              <a:rPr lang="ru-RU" sz="2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читать</a:t>
            </a:r>
            <a:br>
              <a:rPr lang="ru-RU" sz="72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Предшкольная</a:t>
            </a:r>
            <a: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подготовка, </a:t>
            </a:r>
            <a:b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литературное чтение</a:t>
            </a:r>
            <a:b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b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любой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img-fotki.yandex.ru/get/5105/200418627.4/0_1062a4_b5b8d1a9_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646245"/>
            <a:ext cx="728853" cy="560593"/>
          </a:xfrm>
          <a:prstGeom prst="rect">
            <a:avLst/>
          </a:prstGeom>
          <a:noFill/>
        </p:spPr>
      </p:pic>
      <p:pic>
        <p:nvPicPr>
          <p:cNvPr id="8" name="Picture 8" descr="http://img-fotki.yandex.ru/get/9068/16969765.1b8/0_87bd9_13bca51d_M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20" y="5547477"/>
            <a:ext cx="806519" cy="75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уточка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4554907" y="3638178"/>
            <a:ext cx="1564201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мишка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2744994" y="1770449"/>
            <a:ext cx="1564201" cy="13731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матрёшка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2627785" y="4845342"/>
            <a:ext cx="1296144" cy="17520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flipH="1">
            <a:off x="311140" y="476672"/>
            <a:ext cx="7776864" cy="2952328"/>
          </a:xfrm>
          <a:prstGeom prst="cloud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Молодец!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Ты хорошо читаешь.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532440" y="6237312"/>
            <a:ext cx="540000" cy="540000"/>
          </a:xfrm>
          <a:prstGeom prst="mathMultipl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00800" cy="994122"/>
          </a:xfrm>
        </p:spPr>
        <p:txBody>
          <a:bodyPr/>
          <a:lstStyle/>
          <a:p>
            <a:r>
              <a:rPr lang="ru-RU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Фокина Лидия Петровна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219450" cy="4086225"/>
          </a:xfrm>
          <a:ln w="38100">
            <a:solidFill>
              <a:srgbClr val="FF3399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3384376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Образование высшее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C00000"/>
                </a:solidFill>
              </a:rPr>
              <a:t>Учитель начальных классов высшей квалификационной категории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C00000"/>
                </a:solidFill>
              </a:rPr>
              <a:t>МКОУ «СОШ ст. Евсино» </a:t>
            </a:r>
            <a:r>
              <a:rPr lang="ru-RU" sz="2000" b="1" dirty="0" err="1">
                <a:solidFill>
                  <a:srgbClr val="C00000"/>
                </a:solidFill>
              </a:rPr>
              <a:t>Искитимского</a:t>
            </a:r>
            <a:r>
              <a:rPr lang="ru-RU" sz="2000" b="1" dirty="0">
                <a:solidFill>
                  <a:srgbClr val="C00000"/>
                </a:solidFill>
              </a:rPr>
              <a:t> района Новосибирской </a:t>
            </a:r>
            <a:r>
              <a:rPr lang="ru-RU" sz="2000" b="1" dirty="0" smtClean="0">
                <a:solidFill>
                  <a:srgbClr val="C00000"/>
                </a:solidFill>
              </a:rPr>
              <a:t>области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img-fotki.yandex.ru/get/6836/16969765.241/0_9176b_49ccac57_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548037"/>
            <a:ext cx="600181" cy="983903"/>
          </a:xfrm>
          <a:prstGeom prst="rect">
            <a:avLst/>
          </a:prstGeom>
          <a:noFill/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460432" y="116632"/>
            <a:ext cx="540000" cy="540000"/>
          </a:xfrm>
          <a:prstGeom prst="mathMultiply">
            <a:avLst/>
          </a:prstGeom>
          <a:solidFill>
            <a:srgbClr val="FF3399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850106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275040" cy="4320480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dirty="0" smtClean="0">
                <a:hlinkClick r:id="rId2"/>
              </a:rPr>
              <a:t>Мяч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3"/>
              </a:rPr>
              <a:t>Пирамидка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4"/>
              </a:rPr>
              <a:t>Юла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5"/>
              </a:rPr>
              <a:t>Кукла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6"/>
              </a:rPr>
              <a:t>Мишка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7"/>
              </a:rPr>
              <a:t>Кубики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8"/>
              </a:rPr>
              <a:t>Машина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9"/>
              </a:rPr>
              <a:t>Уточка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10"/>
              </a:rPr>
              <a:t>Барабан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11"/>
              </a:rPr>
              <a:t>Матрёшка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12"/>
              </a:rPr>
              <a:t>Солнышко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13"/>
              </a:rPr>
              <a:t>Школьница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hlinkClick r:id="rId14"/>
              </a:rPr>
              <a:t>Листья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hlinkClick r:id="rId15"/>
              </a:rPr>
              <a:t>Конверт с открытками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hlinkClick r:id="rId16"/>
              </a:rPr>
              <a:t>Девочка с портфелем 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hlinkClick r:id="rId17"/>
              </a:rPr>
              <a:t>Заяц с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hlinkClick r:id="rId17"/>
              </a:rPr>
              <a:t>карандашами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60910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Озвучка авторская, сделана с помощью программы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Audacity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img-fotki.yandex.ru/get/6836/16969765.241/0_9176b_49ccac57_M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548037"/>
            <a:ext cx="600181" cy="9839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4437112"/>
            <a:ext cx="4992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Зачётная работа </a:t>
            </a:r>
            <a:r>
              <a:rPr lang="ru-RU" sz="1600" dirty="0" smtClean="0">
                <a:solidFill>
                  <a:srgbClr val="C00000"/>
                </a:solidFill>
                <a:latin typeface="+mn-lt"/>
              </a:rPr>
              <a:t>№6 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выполнена в рамках МК 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 lvl="0" algn="ctr"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"</a:t>
            </a:r>
            <a:r>
              <a:rPr lang="ru-RU" sz="1600" dirty="0">
                <a:solidFill>
                  <a:srgbClr val="C00000"/>
                </a:solidFill>
                <a:latin typeface="+mn-lt"/>
                <a:hlinkClick r:id="rId20"/>
              </a:rPr>
              <a:t>Интерактивные ЦОР в ПО MS </a:t>
            </a:r>
            <a:r>
              <a:rPr lang="ru-RU" sz="1600" dirty="0" err="1">
                <a:solidFill>
                  <a:srgbClr val="C00000"/>
                </a:solidFill>
                <a:latin typeface="+mn-lt"/>
                <a:hlinkClick r:id="rId20"/>
              </a:rPr>
              <a:t>Power</a:t>
            </a:r>
            <a:r>
              <a:rPr lang="ru-RU" sz="1600" dirty="0">
                <a:solidFill>
                  <a:srgbClr val="C00000"/>
                </a:solidFill>
                <a:latin typeface="+mn-lt"/>
                <a:hlinkClick r:id="rId2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n-lt"/>
                <a:hlinkClick r:id="rId20"/>
              </a:rPr>
              <a:t>Point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“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 lvl="0" algn="ctr">
              <a:defRPr/>
            </a:pPr>
            <a:r>
              <a:rPr lang="ru-RU" sz="1600" dirty="0">
                <a:solidFill>
                  <a:srgbClr val="C00000"/>
                </a:solidFill>
                <a:latin typeface="+mn-lt"/>
              </a:rPr>
              <a:t> на сайте </a:t>
            </a:r>
            <a:r>
              <a:rPr lang="ru-RU" sz="1600" dirty="0" err="1">
                <a:solidFill>
                  <a:srgbClr val="C00000"/>
                </a:solidFill>
                <a:latin typeface="+mn-lt"/>
              </a:rPr>
              <a:t>Салиш</a:t>
            </a:r>
            <a:r>
              <a:rPr lang="ru-RU" sz="1600" dirty="0">
                <a:solidFill>
                  <a:srgbClr val="C00000"/>
                </a:solidFill>
                <a:latin typeface="+mn-lt"/>
              </a:rPr>
              <a:t> С.С. </a:t>
            </a:r>
          </a:p>
        </p:txBody>
      </p:sp>
    </p:spTree>
    <p:extLst>
      <p:ext uri="{BB962C8B-B14F-4D97-AF65-F5344CB8AC3E}">
        <p14:creationId xmlns:p14="http://schemas.microsoft.com/office/powerpoint/2010/main" val="19831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flipH="1">
            <a:off x="311140" y="476672"/>
            <a:ext cx="7776864" cy="2952328"/>
          </a:xfrm>
          <a:prstGeom prst="cloud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Дорогой друг!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Прочитай слово и подбери к нему соответствующую карточку.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кубики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2627784" y="3429000"/>
            <a:ext cx="1564201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барабан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4017280" y="5208972"/>
            <a:ext cx="1564201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мячик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680545" y="1737561"/>
            <a:ext cx="1564201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юла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4725702" y="1770448"/>
            <a:ext cx="1564201" cy="1514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машинка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420174" y="5410284"/>
            <a:ext cx="1991586" cy="1195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пирамидка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5718594" y="4941168"/>
            <a:ext cx="1270650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.pic4you.ru/y2014/07-14/24687/4494110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" y="1844824"/>
            <a:ext cx="1080120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-fotki.yandex.ru/get/5624/47407354.bde/0_1202de_40eb332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0007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6114/47407354.687/0_e019c_5f5d111b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7503"/>
            <a:ext cx="1141090" cy="12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hotostock.su/th_50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429000"/>
            <a:ext cx="1219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7" y="3573016"/>
            <a:ext cx="1362585" cy="10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ok-t.ru/studopedianame/baza3/186761277848.files/image002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82" y="1770449"/>
            <a:ext cx="1440160" cy="13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allforchildren.ru/pictures/car_s/car10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" y="5466518"/>
            <a:ext cx="1899872" cy="10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-fotki.yandex.ru/get/5314/102699435.4b9/0_77f60_bb2193e1_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14" y="3727157"/>
            <a:ext cx="1256388" cy="11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img-fotki.yandex.ru/get/17848/317423245.1a/0_10cc42_f42b24e8_X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85" y="5410284"/>
            <a:ext cx="1214792" cy="10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-fotki.yandex.ru/get/4404/valenta-mog.84/0_64df2_b9193647_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5063890"/>
            <a:ext cx="856088" cy="14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" action="ppaction://noaction">
              <a:snd r:embed="rId14" name="Ой-ой-ой.wav"/>
            </a:hlinkClick>
          </p:cNvPr>
          <p:cNvSpPr/>
          <p:nvPr/>
        </p:nvSpPr>
        <p:spPr>
          <a:xfrm>
            <a:off x="251520" y="1484784"/>
            <a:ext cx="6696744" cy="51125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60648"/>
            <a:ext cx="5760640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кукла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15" name="Умница.wav"/>
            </a:hlinkClick>
          </p:cNvPr>
          <p:cNvSpPr/>
          <p:nvPr/>
        </p:nvSpPr>
        <p:spPr>
          <a:xfrm>
            <a:off x="592674" y="3284984"/>
            <a:ext cx="1564201" cy="19952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105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Monotype Corsiva</vt:lpstr>
      <vt:lpstr>Calibri</vt:lpstr>
      <vt:lpstr>Malgun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Фокина Лидия Петровна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</dc:title>
  <dc:creator>Фокина Лидия Петровна</dc:creator>
  <cp:keywords>Дидактическая игра</cp:keywords>
  <cp:lastModifiedBy>User</cp:lastModifiedBy>
  <cp:revision>26</cp:revision>
  <dcterms:created xsi:type="dcterms:W3CDTF">2014-06-24T15:51:35Z</dcterms:created>
  <dcterms:modified xsi:type="dcterms:W3CDTF">2016-04-18T13:53:41Z</dcterms:modified>
</cp:coreProperties>
</file>