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75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77E8"/>
    <a:srgbClr val="BC14B0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234F-B2A2-4C7B-A4ED-A0657FF3E8AB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835C-3C84-458F-850C-CB43FEE9D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59.radikal.ru/i165/0904/fa/41c98d54b76f.png-&#1083;&#1103;&#1075;&#1091;&#1096;&#1082;&#1072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.mobilmusic.ru/8b/11/83/1187983.jpg-&#1089;&#1082;&#1072;&#1079;&#1086;&#1095;&#1085;&#1099;&#1081;" TargetMode="External"/><Relationship Id="rId4" Type="http://schemas.openxmlformats.org/officeDocument/2006/relationships/hyperlink" Target="http://forum.materinstvo.ru/uploads/journals/1305623404/j56918_1305740307.png-&#1094;&#1072;&#1088;&#1077;&#1074;&#1085;&#1072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3728" y="260648"/>
            <a:ext cx="5184576" cy="266429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Тренажёр по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Царевна- лягушка».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класс.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Счёт в пределах 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39752" y="4437112"/>
            <a:ext cx="4896544" cy="206652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Выполнила: Пронюшкина Светлана Николаевна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МБОУ ЦО № 37 </a:t>
            </a:r>
            <a:r>
              <a:rPr lang="ru-RU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им.В.П.Храмченко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г.Тулы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4" name="Рисунок 3" descr="j56918_1305740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1813586" cy="2996952"/>
          </a:xfrm>
          <a:prstGeom prst="rect">
            <a:avLst/>
          </a:prstGeom>
        </p:spPr>
      </p:pic>
      <p:pic>
        <p:nvPicPr>
          <p:cNvPr id="5" name="Рисунок 4" descr="41c98d54b76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2550293" cy="272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4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6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6-3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4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7-3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4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6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2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4-3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2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2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6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47664" y="2132856"/>
            <a:ext cx="6048672" cy="201622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564904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63688" y="1484784"/>
            <a:ext cx="6048672" cy="41044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2840462"/>
            <a:ext cx="5688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http://s59.radikal.ru/i165/0904/fa/41c98d54b76f.png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-лягушка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forum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materinstvo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uploads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journals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/1305623404/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j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56918_1305740307.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-царевна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file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mobilmusic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/11/83/1187983.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-сказочный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лес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988840"/>
            <a:ext cx="304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47664" y="2132856"/>
            <a:ext cx="6048672" cy="201622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56490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Дорогой друг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 тебе отправиться в  сказку.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 пример и  спаси Царевну от злых чар.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9</a:t>
            </a: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10-3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9</a:t>
            </a: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4+3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6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8</a:t>
            </a: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9-3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7+3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8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10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c98d54b76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32448" cy="43100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22322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BC1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2+3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60232" y="62068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292080" y="2636912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6804248" y="4581128"/>
            <a:ext cx="1584176" cy="14401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7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j56918_13057403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84311"/>
            <a:ext cx="3312368" cy="547368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5112" y="6093296"/>
            <a:ext cx="71888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ле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лес</Template>
  <TotalTime>149</TotalTime>
  <Words>142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17</cp:revision>
  <dcterms:created xsi:type="dcterms:W3CDTF">2015-11-12T15:59:33Z</dcterms:created>
  <dcterms:modified xsi:type="dcterms:W3CDTF">2016-04-28T18:37:53Z</dcterms:modified>
</cp:coreProperties>
</file>