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60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382C-72BA-4D34-9D72-81F6E3DF5DCE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57E0-D2EB-4324-A3F6-17C02DAE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CC5A-C2C9-40A1-AA81-9B21051E79F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C0AE-9A58-416A-9080-D66FDD31F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BD0D-027F-4AC6-BD3A-977240E4E394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A0B4-2288-44A9-8FCE-DC4AA03EB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A1F7-3391-4CDA-9C90-B719C1C46CE5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EBD3-24F2-4069-88A1-3262CBC7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3FAB-9B33-4A45-AFD8-E26486E2CC76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7899-45A1-49C1-ADFD-493AFFB06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F249-2806-40AC-9AAC-D14FE9593E91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4917-406C-4088-85BC-F28420372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ABEB-06AE-4FAC-8C6B-F5AF49DF537E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55D2-D8E9-4B68-A7F1-4E7474CDD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7496-66D0-4560-A802-6CA9669FF53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3DDB-1ECF-4EC3-9BA1-057BE1A54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D7D8-18CD-4E4D-B304-4C10A6649CB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865A-FCE4-4594-AF92-E9218BA03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8134-6244-48F0-9571-9C46DBE124E6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B4A9-FE25-4A1E-8109-A5ED3D4F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348C-709E-4319-B74E-AFDF7856F65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540-5305-477F-8814-675E62BB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BBF26-4B76-4EBF-9CAF-939B3D404C7F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B84B6-2FC6-4009-9C65-02C910DC8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4\Desktop\Kolobok_-_Kolobok_-_pokatilsya_kolobok_(get-tune.net)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5.xml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slide" Target="slide9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ptem.pp.ua/?p=17022" TargetMode="External"/><Relationship Id="rId2" Type="http://schemas.openxmlformats.org/officeDocument/2006/relationships/hyperlink" Target="http://900igr.net/kartinki/skazki-i-igry/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istoka.com/gifts/index/gift_id/79" TargetMode="External"/><Relationship Id="rId4" Type="http://schemas.openxmlformats.org/officeDocument/2006/relationships/hyperlink" Target="http://www.playcast.ru/view/2313966/9faa70ad1e6cd8c385b352f6c8232c19ea765215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900igr.net/datai/literatura/Katilsja-kolobok-po-lesu/0004-006-Katilsja-kolobok-po-les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16" y="-214338"/>
            <a:ext cx="842968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тренажер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«Считаем с Колобком»</a:t>
            </a:r>
          </a:p>
        </p:txBody>
      </p:sp>
      <p:pic>
        <p:nvPicPr>
          <p:cNvPr id="6" name="Kolobok_-_Kolobok_-_pokatilsya_kolobok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Социальная сеть для Славян - Отправить виртуальный подарок другу. - Просмотреть подар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933825"/>
            <a:ext cx="21605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555875" y="6040438"/>
            <a:ext cx="57705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99"/>
                </a:solidFill>
              </a:rPr>
              <a:t>Фомина Наталья Федоровна</a:t>
            </a:r>
          </a:p>
          <a:p>
            <a:pPr algn="ctr"/>
            <a:r>
              <a:rPr lang="ru-RU" b="1">
                <a:solidFill>
                  <a:srgbClr val="FFFF99"/>
                </a:solidFill>
              </a:rPr>
              <a:t>учитель начальной школы</a:t>
            </a:r>
          </a:p>
          <a:p>
            <a:pPr algn="ctr"/>
            <a:r>
              <a:rPr lang="ru-RU" b="1">
                <a:solidFill>
                  <a:srgbClr val="FFFF99"/>
                </a:solidFill>
              </a:rPr>
              <a:t> МБОУ гимназии №184 г.Нижний Новгород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4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071938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143000" y="107156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1643063"/>
            <a:ext cx="221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39-12</a:t>
            </a:r>
          </a:p>
        </p:txBody>
      </p:sp>
      <p:pic>
        <p:nvPicPr>
          <p:cNvPr id="22533" name="Picture 7" descr="http://wiki.iteach.ru/images/4/42/%D0%A1%D0%BA%D0%B0%D0%B7%D0%BA%D0%B0_%D0%BE_%D0%B6%D0%B8%D0%B2%D0%BE%D1%82%D0%BD%D1%8B%D1%8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160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643063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28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000500" y="571500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27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357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26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572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31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786063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937 -0.591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4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071938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143000" y="107156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2275" y="1700213"/>
            <a:ext cx="264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45+44</a:t>
            </a:r>
          </a:p>
        </p:txBody>
      </p:sp>
      <p:pic>
        <p:nvPicPr>
          <p:cNvPr id="23557" name="Picture 7" descr="http://wiki.iteach.ru/images/4/42/%D0%A1%D0%BA%D0%B0%D0%B7%D0%BA%D0%B0_%D0%BE_%D0%B6%D0%B8%D0%B2%D0%BE%D1%82%D0%BD%D1%8B%D1%8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160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148263" y="5661025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79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692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89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995738" y="5661025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357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95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572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86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786063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88</a:t>
            </a:r>
          </a:p>
        </p:txBody>
      </p:sp>
      <p:sp>
        <p:nvSpPr>
          <p:cNvPr id="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351E-6 L 0.26181 -0.614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3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4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071938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143000" y="107156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1643063"/>
            <a:ext cx="221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49-33</a:t>
            </a:r>
          </a:p>
        </p:txBody>
      </p:sp>
      <p:pic>
        <p:nvPicPr>
          <p:cNvPr id="24581" name="Picture 7" descr="http://wiki.iteach.ru/images/4/42/%D0%A1%D0%BA%D0%B0%D0%B7%D0%BA%D0%B0_%D0%BE_%D0%B6%D0%B8%D0%B2%D0%BE%D1%82%D0%BD%D1%8B%D1%8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160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8432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000500" y="571500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357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26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572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31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69227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937 -0.591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4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071938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143000" y="107156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1643063"/>
            <a:ext cx="257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67+12</a:t>
            </a:r>
          </a:p>
        </p:txBody>
      </p:sp>
      <p:pic>
        <p:nvPicPr>
          <p:cNvPr id="25605" name="Picture 7" descr="http://wiki.iteach.ru/images/4/42/%D0%A1%D0%BA%D0%B0%D0%B7%D0%BA%D0%B0_%D0%BE_%D0%B6%D0%B8%D0%B2%D0%BE%D1%82%D0%BD%D1%8B%D1%8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160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8432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692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79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357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572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18" name="Управляющая кнопка: назад 17">
            <a:hlinkClick r:id="rId7" action="ppaction://hlinksldjump" highlightClick="1"/>
          </p:cNvPr>
          <p:cNvSpPr/>
          <p:nvPr/>
        </p:nvSpPr>
        <p:spPr>
          <a:xfrm>
            <a:off x="8572500" y="6500813"/>
            <a:ext cx="57150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351E-6 L 0.30122 -0.614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3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4"/>
          <a:srcRect l="12500" b="6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000500" y="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9188" y="571500"/>
            <a:ext cx="221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67</a:t>
            </a:r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-10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692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57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8432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63007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58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380288" y="5661025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4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351E-6 L 0.60035 -0.761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17" grpId="0" animBg="1"/>
      <p:bldP spid="26" grpId="0" animBg="1"/>
      <p:bldP spid="23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4"/>
          <a:srcRect l="12500" b="6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000500" y="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571500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12+45</a:t>
            </a:r>
            <a:endParaRPr lang="ru-RU" sz="6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851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57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2588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56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4844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63007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58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3802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4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1351E-6 L 0.34062 -0.7722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3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17" grpId="0" animBg="1"/>
      <p:bldP spid="26" grpId="0" animBg="1"/>
      <p:bldP spid="23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4"/>
          <a:srcRect l="12500" b="6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000500" y="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571500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15+53</a:t>
            </a:r>
            <a:endParaRPr lang="ru-RU" sz="6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227763" y="5661025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68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2588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66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4844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65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93236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7798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58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3802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4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1138E-6 L 0.06511 -0.7405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17" grpId="0" animBg="1"/>
      <p:bldP spid="26" grpId="0" animBg="1"/>
      <p:bldP spid="23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4"/>
          <a:srcRect l="12500" b="6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000500" y="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571500"/>
            <a:ext cx="235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67+20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692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87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8432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78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63007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58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380288" y="5661025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4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351E-6 L 0.60035 -0.761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17" grpId="0" animBg="1"/>
      <p:bldP spid="26" grpId="0" animBg="1"/>
      <p:bldP spid="23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4"/>
          <a:srcRect l="12500" b="6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000500" y="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571500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13+55</a:t>
            </a:r>
            <a:endParaRPr lang="ru-RU" sz="6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851275" y="573405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68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2588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56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4844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63007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58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3802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18" name="Управляющая кнопка: назад 17">
            <a:hlinkClick r:id="rId6" action="ppaction://hlinksldjump" highlightClick="1"/>
          </p:cNvPr>
          <p:cNvSpPr/>
          <p:nvPr/>
        </p:nvSpPr>
        <p:spPr>
          <a:xfrm>
            <a:off x="8572500" y="6500813"/>
            <a:ext cx="57150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1351E-6 L 0.34062 -0.7722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3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17" grpId="0" animBg="1"/>
      <p:bldP spid="26" grpId="0" animBg="1"/>
      <p:bldP spid="23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90805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23+34</a:t>
            </a:r>
          </a:p>
        </p:txBody>
      </p:sp>
      <p:pic>
        <p:nvPicPr>
          <p:cNvPr id="31749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51668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57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4844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69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67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8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1351E-6 L -0.06892 -0.69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214313"/>
            <a:ext cx="2214563" cy="3071812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0" descr="http://www.bankoboev.ru/fons/NDQwNA%3D%3D/Bankoboev.Ru_seryi_zayac_u_steny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14605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625" y="3500438"/>
            <a:ext cx="2214563" cy="3071812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75" y="3500438"/>
            <a:ext cx="2214563" cy="3071812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75" y="214313"/>
            <a:ext cx="2214563" cy="3071812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7" descr="http://wiki.iteach.ru/images/4/42/%D0%A1%D0%BA%D0%B0%D0%B7%D0%BA%D0%B0_%D0%BE_%D0%B6%D0%B8%D0%B2%D0%BE%D1%82%D0%BD%D1%8B%D1%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14313"/>
            <a:ext cx="164306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://900igr.net/datai/skazki-i-igry/Kolobok-2.files/0008-016-Katitsja-kolobok-katitsja-a-navstrechu-emu-lis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3929063"/>
            <a:ext cx="17049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http://900igr.net/data/skazki-i-igry/Kolobok-2.files/0007-022-Katitsja-kolobok-katitsja-a-navstrechu-emu-medv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071938"/>
            <a:ext cx="21193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2071688"/>
            <a:ext cx="32496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165850"/>
            <a:ext cx="936625" cy="4318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90805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76-25</a:t>
            </a:r>
          </a:p>
        </p:txBody>
      </p:sp>
      <p:pic>
        <p:nvPicPr>
          <p:cNvPr id="32773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48443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51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5166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69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64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52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8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1138E-6 L 0.41145 -0.698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90805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87-77</a:t>
            </a:r>
          </a:p>
        </p:txBody>
      </p:sp>
      <p:pic>
        <p:nvPicPr>
          <p:cNvPr id="33797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48443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5166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8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1351E-6 L 0.40347 -0.709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90805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32+34</a:t>
            </a:r>
          </a:p>
        </p:txBody>
      </p:sp>
      <p:pic>
        <p:nvPicPr>
          <p:cNvPr id="34821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51668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66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48443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69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67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8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1351E-6 L -0.06892 -0.69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765175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68-15</a:t>
            </a:r>
          </a:p>
        </p:txBody>
      </p:sp>
      <p:pic>
        <p:nvPicPr>
          <p:cNvPr id="35845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48443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53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5166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57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64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52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59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8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1138E-6 L 0.41145 -0.698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900igr.net/datas/skazki-i-igry/Kolobok-2.files/0008-008-Katitsja-kolobok-katitsja-a-navstrechu-emu-lisa.jpg"/>
          <p:cNvPicPr>
            <a:picLocks noChangeAspect="1" noChangeArrowheads="1"/>
          </p:cNvPicPr>
          <p:nvPr/>
        </p:nvPicPr>
        <p:blipFill>
          <a:blip r:embed="rId4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9" descr="http://900igr.net/data/skazki-i-igry/Kolobok-2.files/0007-022-Katitsja-kolobok-katitsja-a-navstrechu-emu-medv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152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18891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90805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</a:rPr>
              <a:t>87-74</a:t>
            </a:r>
          </a:p>
        </p:txBody>
      </p:sp>
      <p:pic>
        <p:nvPicPr>
          <p:cNvPr id="36869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3250"/>
            <a:ext cx="216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484438" y="573405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516688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2430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292725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87450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85113" y="573405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8" name="Управляющая кнопка: назад 17">
            <a:hlinkClick r:id="rId7" action="ppaction://hlinksldjump" highlightClick="1"/>
          </p:cNvPr>
          <p:cNvSpPr/>
          <p:nvPr/>
        </p:nvSpPr>
        <p:spPr>
          <a:xfrm>
            <a:off x="8572500" y="6500813"/>
            <a:ext cx="57150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1351E-6 L 0.40347 -0.709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2368550"/>
            <a:ext cx="7345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00CC"/>
                </a:solidFill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179388" y="260350"/>
            <a:ext cx="8812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2"/>
              </a:rPr>
              <a:t>http://900igr.net/kartinki/skazki-i-igry/K</a:t>
            </a:r>
            <a:endParaRPr lang="ru-RU"/>
          </a:p>
          <a:p>
            <a:r>
              <a:rPr lang="ru-RU"/>
              <a:t>olobok-2.files/021-Katitsja-kolobok-katitsja-a-navstrechu-emu-medved.html- медведь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79388" y="90805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http://imptem.pp.ua/?p=17022</a:t>
            </a:r>
            <a:r>
              <a:rPr lang="ru-RU"/>
              <a:t> лиса 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107950" y="1341438"/>
            <a:ext cx="903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/>
              </a:rPr>
              <a:t>http://www.playcast.ru/view/2313966/9faa70ad1e6cd8c385b352f6c8232c19ea765215pl</a:t>
            </a:r>
            <a:endParaRPr lang="ru-RU"/>
          </a:p>
          <a:p>
            <a:r>
              <a:rPr lang="ru-RU"/>
              <a:t>заяц 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79388" y="2276475"/>
            <a:ext cx="496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/>
              </a:rPr>
              <a:t>http://uistoka.com/gifts/index/gift_id/79</a:t>
            </a:r>
            <a:r>
              <a:rPr lang="ru-RU"/>
              <a:t> колобок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929063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0" y="1500188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12+3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28938" y="571500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85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214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3.7037E-6 L 0.025 -0.61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929063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0" y="1500188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16+3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214938" y="571500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85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928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1788 -0.61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4000500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1428750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30-10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214938" y="571500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85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928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1788 -0.61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4000500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1428750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40+10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1714500" y="571500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14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60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928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4132 -0.6020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4000500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1428750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25+10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1714500" y="571500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35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14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928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4132 -0.6020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900igr.net/datas/literatura/Katilsja-kolobok-po-lesu/0021-021-Katilsja-kolobok-po-les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0" descr="http://www.bankoboev.ru/fons/NDQwNA%3D%3D/Bankoboev.Ru_seryi_zayac_u_steny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164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4000500"/>
            <a:ext cx="1857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57188" y="857250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1428750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55-10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28938" y="5715000"/>
            <a:ext cx="973137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14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71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35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714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500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29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>
            <a:off x="8572500" y="6500813"/>
            <a:ext cx="57150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2413 -0.6020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4"/>
          <a:srcRect l="21875"/>
          <a:stretch>
            <a:fillRect/>
          </a:stretch>
        </p:blipFill>
        <p:spPr bwMode="auto">
          <a:xfrm>
            <a:off x="0" y="-352425"/>
            <a:ext cx="91440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http://www.aida-nevskaya.ru/wp-content/uploads/2011/04/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071938"/>
            <a:ext cx="18573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143000" y="1071563"/>
            <a:ext cx="4000500" cy="2286000"/>
          </a:xfrm>
          <a:prstGeom prst="cloudCallou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1643063"/>
            <a:ext cx="221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CC"/>
                </a:solidFill>
                <a:latin typeface="Calibri" pitchFamily="34" charset="0"/>
              </a:rPr>
              <a:t>27+3</a:t>
            </a:r>
          </a:p>
        </p:txBody>
      </p:sp>
      <p:pic>
        <p:nvPicPr>
          <p:cNvPr id="21509" name="Picture 7" descr="http://wiki.iteach.ru/images/4/42/%D0%A1%D0%BA%D0%B0%D0%B7%D0%BA%D0%B0_%D0%BE_%D0%B6%D0%B8%D0%B2%D0%BE%D1%82%D0%BD%D1%8B%D1%8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2160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643063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857500" y="5715000"/>
            <a:ext cx="973138" cy="9509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143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357938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572375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31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4000500" y="5715000"/>
            <a:ext cx="1000125" cy="938213"/>
          </a:xfrm>
          <a:prstGeom prst="ellipse">
            <a:avLst/>
          </a:prstGeom>
          <a:solidFill>
            <a:srgbClr val="0000CC"/>
          </a:solidFill>
          <a:ln w="63500" cmpd="thickThin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0296 -0.612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180</Words>
  <Application>Microsoft Office PowerPoint</Application>
  <PresentationFormat>Экран (4:3)</PresentationFormat>
  <Paragraphs>164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1</cp:lastModifiedBy>
  <cp:revision>30</cp:revision>
  <dcterms:created xsi:type="dcterms:W3CDTF">2014-02-10T06:19:24Z</dcterms:created>
  <dcterms:modified xsi:type="dcterms:W3CDTF">2015-10-09T16:14:03Z</dcterms:modified>
</cp:coreProperties>
</file>