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DF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cbir_id=163241%2FHnG9E6ynGEGQty2iXBfWzA&amp;rpt=imageview&amp;from" TargetMode="External"/><Relationship Id="rId2" Type="http://schemas.openxmlformats.org/officeDocument/2006/relationships/hyperlink" Target="https://yandex.ru/images/search?text=%D0%B1%D1%83%D1%80%D0%B0%D1%82%D0%B8%D0%BD%D0%BE%20%D0%BA%D0%B0%D1%80%D1%82%D0%B8%D0%BD%D0%BA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cbir_id=96763%2FP401nl8sVftTG3b6H8s6mw&amp;rpt=imageview&amp;from" TargetMode="External"/><Relationship Id="rId5" Type="http://schemas.openxmlformats.org/officeDocument/2006/relationships/hyperlink" Target="https://yandex.ru/images/search?text=%D0%B1%D1%83%D1%80%D0%B0%D1%82%D0%B8%D0%BD%D0%BE%20%D0%B2%D0%B5%D0%BA%D1%82%D0%BE%D1%80%D0%BD%D1%8B%D0%B9%20%D0%BA%D0%BB%D0%B8%D0%BF%D0%B0%D1%80%D1%82" TargetMode="External"/><Relationship Id="rId4" Type="http://schemas.openxmlformats.org/officeDocument/2006/relationships/hyperlink" Target="https://yandex.ru/images/search?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9456"/>
            <a:ext cx="7095700" cy="54062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1351123">
            <a:off x="5387596" y="2826648"/>
            <a:ext cx="138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Словарные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 слова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31031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8354" y="73030"/>
            <a:ext cx="8276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Конкурс интерактивных презентаций «Интерактивная мозаика» </a:t>
            </a:r>
            <a:r>
              <a:rPr lang="ru-RU" altLang="ru-RU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8520" y="580899"/>
            <a:ext cx="8696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Лабутина Светлана Геннадьевна</a:t>
            </a:r>
            <a:r>
              <a:rPr lang="ru-RU" altLang="ru-RU" sz="14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, </a:t>
            </a:r>
            <a:r>
              <a:rPr lang="ru-RU" altLang="ru-RU" sz="1400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учитель начальных </a:t>
            </a:r>
            <a:r>
              <a:rPr lang="ru-RU" altLang="ru-RU" sz="14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классов</a:t>
            </a:r>
            <a:endParaRPr lang="ru-RU" altLang="ru-RU" sz="1400" dirty="0">
              <a:solidFill>
                <a:srgbClr val="333399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593" y="6489105"/>
            <a:ext cx="86955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МБОУ  </a:t>
            </a:r>
            <a:r>
              <a:rPr lang="ru-RU" altLang="ru-RU" sz="1200" dirty="0" err="1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Выездновская</a:t>
            </a:r>
            <a:r>
              <a:rPr lang="ru-RU" altLang="ru-RU" sz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altLang="ru-RU" sz="1200" dirty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altLang="ru-RU" sz="1200" dirty="0" smtClean="0">
                <a:solidFill>
                  <a:srgbClr val="333399"/>
                </a:solidFill>
                <a:latin typeface="Comic Sans MS" pitchFamily="66" charset="0"/>
                <a:cs typeface="Arial" charset="0"/>
              </a:rPr>
              <a:t>СШ </a:t>
            </a:r>
            <a:r>
              <a:rPr lang="ru-RU" altLang="ru-RU" sz="1200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200" dirty="0" err="1">
                <a:solidFill>
                  <a:srgbClr val="333399"/>
                </a:solidFill>
                <a:latin typeface="Arial" charset="0"/>
                <a:cs typeface="Arial" charset="0"/>
              </a:rPr>
              <a:t>Арзамасского</a:t>
            </a:r>
            <a:r>
              <a:rPr lang="ru-RU" altLang="ru-RU" sz="1200" dirty="0">
                <a:solidFill>
                  <a:srgbClr val="333399"/>
                </a:solidFill>
                <a:latin typeface="Arial" charset="0"/>
                <a:cs typeface="Arial" charset="0"/>
              </a:rPr>
              <a:t> района Нижегородской области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72" y="-243408"/>
            <a:ext cx="9576838" cy="73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9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15" y="196468"/>
            <a:ext cx="1199143" cy="38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0110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М…</a:t>
            </a:r>
            <a:r>
              <a:rPr lang="ru-RU" sz="8800" dirty="0" err="1" smtClean="0">
                <a:solidFill>
                  <a:srgbClr val="C00000"/>
                </a:solidFill>
              </a:rPr>
              <a:t>сква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1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-0.00301 L 0.01337 -0.12789 C 0.01337 -0.18409 0.08229 -0.25301 0.13837 -0.25301 L 0.26337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6711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р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бята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267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р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сунок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75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1037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err="1" smtClean="0">
                <a:solidFill>
                  <a:schemeClr val="bg1"/>
                </a:solidFill>
              </a:rPr>
              <a:t>сс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28672" y="1988840"/>
            <a:ext cx="614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2715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 smtClean="0">
                <a:solidFill>
                  <a:srgbClr val="C00000"/>
                </a:solidFill>
              </a:rPr>
              <a:t>Ро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ия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0324 L 0.02066 -0.12801 C 0.02066 -0.18426 0.08958 -0.25324 0.14566 -0.25324 L 0.27066 -0.2532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8672" y="1988840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6306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с</a:t>
            </a:r>
            <a:r>
              <a:rPr lang="ru-RU" sz="8800" dirty="0" smtClean="0">
                <a:solidFill>
                  <a:srgbClr val="C00000"/>
                </a:solidFill>
              </a:rPr>
              <a:t>…бака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34275" y="2204863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2078" y="2204864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3123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>
                <a:solidFill>
                  <a:srgbClr val="C00000"/>
                </a:solidFill>
              </a:rPr>
              <a:t>с</a:t>
            </a:r>
            <a:r>
              <a:rPr lang="ru-RU" sz="8800" dirty="0" err="1" smtClean="0">
                <a:solidFill>
                  <a:srgbClr val="C00000"/>
                </a:solidFill>
              </a:rPr>
              <a:t>п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сибо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7 -0.01341 L -0.09827 -0.13829 C -0.09827 -0.19449 -0.02934 -0.26341 0.02673 -0.26341 L 0.15173 -0.2634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8672" y="198884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741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>
                <a:solidFill>
                  <a:srgbClr val="C00000"/>
                </a:solidFill>
              </a:rPr>
              <a:t>у</a:t>
            </a:r>
            <a:r>
              <a:rPr lang="ru-RU" sz="8800" dirty="0" err="1" smtClean="0">
                <a:solidFill>
                  <a:srgbClr val="C00000"/>
                </a:solidFill>
              </a:rPr>
              <a:t>ч</a:t>
            </a:r>
            <a:r>
              <a:rPr lang="ru-RU" sz="8800" dirty="0" smtClean="0">
                <a:solidFill>
                  <a:srgbClr val="C00000"/>
                </a:solidFill>
              </a:rPr>
              <a:t>…ник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5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0.00301 L 0.02309 -0.12789 C 0.02309 -0.18409 0.09201 -0.25301 0.14809 -0.25301 L 0.27309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8672" y="198884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1585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у</a:t>
            </a:r>
            <a:r>
              <a:rPr lang="ru-RU" sz="8800" dirty="0" smtClean="0">
                <a:solidFill>
                  <a:srgbClr val="C00000"/>
                </a:solidFill>
              </a:rPr>
              <a:t>чит…ль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2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32 -0.01342 L 0.14132 -0.1383 C 0.14132 -0.1945 0.21024 -0.26342 0.26632 -0.26342 L 0.39132 -0.2634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8672" y="1988840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7628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ф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милия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0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9769E-7 L 2.77778E-6 -0.12488 C 2.77778E-6 -0.18108 0.06892 -0.25 0.125 -0.25 L 0.25 -0.2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213666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я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2466" y="2371532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6743" y="260648"/>
            <a:ext cx="27174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…зык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01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77 -0.03492 L -0.08177 -0.15981 C -0.08177 -0.216 -0.01285 -0.28492 0.04323 -0.28492 L 0.16823 -0.2849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694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2047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>
                <a:solidFill>
                  <a:srgbClr val="C00000"/>
                </a:solidFill>
              </a:rPr>
              <a:t>а</a:t>
            </a:r>
            <a:r>
              <a:rPr lang="ru-RU" sz="8800" dirty="0" err="1" smtClean="0">
                <a:solidFill>
                  <a:srgbClr val="C00000"/>
                </a:solidFill>
              </a:rPr>
              <a:t>др</a:t>
            </a:r>
            <a:r>
              <a:rPr lang="ru-RU" sz="8800" dirty="0" smtClean="0">
                <a:solidFill>
                  <a:srgbClr val="C00000"/>
                </a:solidFill>
              </a:rPr>
              <a:t>…с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956376" y="6369306"/>
            <a:ext cx="9716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72 -0.00301 L 0.10972 -0.12789 C 0.10972 -0.18409 0.17864 -0.25301 0.23472 -0.25301 L 0.35972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дом\Desktop\0_149c36_8a05efa2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91781"/>
            <a:ext cx="3766779" cy="467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47246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https://yandex.ru/images/search?text=%</a:t>
            </a:r>
            <a:r>
              <a:rPr lang="en-US" dirty="0" smtClean="0">
                <a:hlinkClick r:id="rId2"/>
              </a:rPr>
              <a:t>D0%B1%D1%83%D1%80%D0%B0%D1%82%D0%B8%D0%BD%D0%BE%20%D0%BA%D0%B0%D1%80%D1%82%D0%B8%D0%BD%D0%BA%D0%B8</a:t>
            </a:r>
            <a:r>
              <a:rPr lang="ru-RU" dirty="0" smtClean="0"/>
              <a:t> </a:t>
            </a:r>
            <a:r>
              <a:rPr lang="ru-RU" dirty="0" smtClean="0"/>
              <a:t>– буратино</a:t>
            </a:r>
          </a:p>
          <a:p>
            <a:r>
              <a:rPr lang="en-US" dirty="0">
                <a:hlinkClick r:id="rId3"/>
              </a:rPr>
              <a:t>https://yandex.ru/images/search?cbir_id=163241%2FHnG9E6ynGEGQty2iXBfWzA&amp;rpt=imageview&amp;from</a:t>
            </a:r>
            <a:r>
              <a:rPr lang="en-US" dirty="0" smtClean="0"/>
              <a:t>=</a:t>
            </a:r>
            <a:r>
              <a:rPr lang="ru-RU" dirty="0" smtClean="0"/>
              <a:t> буратино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4319" y="826133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https://yandex.ru/images/search?text</a:t>
            </a:r>
            <a:r>
              <a:rPr lang="ru-RU" dirty="0" smtClean="0"/>
              <a:t>= поляна </a:t>
            </a:r>
            <a:r>
              <a:rPr lang="ru-RU" dirty="0"/>
              <a:t>картинки для </a:t>
            </a:r>
            <a:r>
              <a:rPr lang="ru-RU" dirty="0" smtClean="0"/>
              <a:t>детей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29722" y="3645024"/>
            <a:ext cx="79307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yandex.ru/ima</a:t>
            </a:r>
            <a:endParaRPr lang="ru-RU" dirty="0" smtClean="0">
              <a:hlinkClick r:id="rId5"/>
            </a:endParaRPr>
          </a:p>
          <a:p>
            <a:r>
              <a:rPr lang="en-US" dirty="0" err="1" smtClean="0">
                <a:hlinkClick r:id="rId5"/>
              </a:rPr>
              <a:t>ges</a:t>
            </a:r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search?text</a:t>
            </a:r>
            <a:r>
              <a:rPr lang="en-US" dirty="0">
                <a:hlinkClick r:id="rId5"/>
              </a:rPr>
              <a:t>=%</a:t>
            </a:r>
            <a:r>
              <a:rPr lang="en-US" dirty="0" smtClean="0">
                <a:hlinkClick r:id="rId5"/>
              </a:rPr>
              <a:t>D0%B1%D1%83%D1%80%D0%B0%D1%82%D0%B8%D0%BD%D0%BE%20%D0%B2%D0%B5%D0%BA%D1%82%D0%BE%D1%80%D0%BD%D1%8B%D0%B9%20%D0%BA%D0%BB%D0%B8%D0%BF%D0%B0%D1%80%D1%82</a:t>
            </a:r>
            <a:r>
              <a:rPr lang="ru-RU" dirty="0" smtClean="0"/>
              <a:t>  -</a:t>
            </a:r>
            <a:r>
              <a:rPr lang="ru-RU" dirty="0" smtClean="0"/>
              <a:t>буратино   </a:t>
            </a:r>
          </a:p>
          <a:p>
            <a:endParaRPr lang="ru-RU" dirty="0" smtClean="0"/>
          </a:p>
          <a:p>
            <a:r>
              <a:rPr lang="en-US" dirty="0">
                <a:hlinkClick r:id="rId6"/>
              </a:rPr>
              <a:t>https://yandex.ru/images/search?cbir_id=96763%2FP401nl8sVftTG3b6H8s6mw&amp;rpt=imageview&amp;from</a:t>
            </a:r>
            <a:r>
              <a:rPr lang="en-US" dirty="0" smtClean="0"/>
              <a:t>=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5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29683" y="2150309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5129" y="2371236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1583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г</a:t>
            </a:r>
            <a:r>
              <a:rPr lang="ru-RU" sz="8800" dirty="0" smtClean="0">
                <a:solidFill>
                  <a:srgbClr val="C00000"/>
                </a:solidFill>
              </a:rPr>
              <a:t>ор…д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165304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0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555 L -0.05417 -0.13043 C -0.05417 -0.18663 0.01475 -0.25555 0.07083 -0.25555 L 0.19583 -0.2555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694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4262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д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ревня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4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7074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д</a:t>
            </a:r>
            <a:r>
              <a:rPr lang="ru-RU" sz="8800" dirty="0" smtClean="0">
                <a:solidFill>
                  <a:srgbClr val="C00000"/>
                </a:solidFill>
              </a:rPr>
              <a:t>…рога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2723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к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ртина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15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2143028"/>
            <a:ext cx="1037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err="1" smtClean="0">
                <a:solidFill>
                  <a:schemeClr val="bg1"/>
                </a:solidFill>
              </a:rPr>
              <a:t>сс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574" y="2371235"/>
            <a:ext cx="614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с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26035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err="1">
                <a:solidFill>
                  <a:srgbClr val="C00000"/>
                </a:solidFill>
              </a:rPr>
              <a:t>к</a:t>
            </a:r>
            <a:r>
              <a:rPr lang="ru-RU" sz="8800" dirty="0" err="1" smtClean="0">
                <a:solidFill>
                  <a:srgbClr val="C00000"/>
                </a:solidFill>
              </a:rPr>
              <a:t>ла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2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-0.00439 L -0.02934 -0.12927 C -0.02934 -0.18547 0.03958 -0.25439 0.09566 -0.25439 L 0.22066 -0.2543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36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6912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37561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к…</a:t>
            </a:r>
            <a:r>
              <a:rPr lang="ru-RU" sz="8800" dirty="0" err="1" smtClean="0">
                <a:solidFill>
                  <a:srgbClr val="C00000"/>
                </a:solidFill>
              </a:rPr>
              <a:t>рова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9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0.00301 L -0.01632 -0.12789 C -0.01632 -0.18409 0.0526 -0.25301 0.10868 -0.25301 L 0.23368 -0.25301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09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дом\Desktop\pinok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726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2339752" y="2132856"/>
            <a:ext cx="302433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6146" y="2132856"/>
            <a:ext cx="7008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е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8132" y="2105561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и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04664"/>
            <a:ext cx="4603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rgbClr val="C00000"/>
                </a:solidFill>
              </a:rPr>
              <a:t>м</a:t>
            </a:r>
            <a:r>
              <a:rPr lang="ru-RU" sz="8800" dirty="0" smtClean="0">
                <a:solidFill>
                  <a:srgbClr val="C00000"/>
                </a:solidFill>
              </a:rPr>
              <a:t>…</a:t>
            </a:r>
            <a:r>
              <a:rPr lang="ru-RU" sz="8800" dirty="0" err="1" smtClean="0">
                <a:solidFill>
                  <a:srgbClr val="C00000"/>
                </a:solidFill>
              </a:rPr>
              <a:t>дведь</a:t>
            </a:r>
            <a:endParaRPr lang="ru-RU" sz="8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54" y="6237312"/>
            <a:ext cx="10064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9769E-7 L 2.77778E-6 -0.12488 C 2.77778E-6 -0.18108 0.06892 -0.25 0.125 -0.25 L 0.25 -0.2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112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20</cp:revision>
  <dcterms:created xsi:type="dcterms:W3CDTF">2017-02-13T16:23:06Z</dcterms:created>
  <dcterms:modified xsi:type="dcterms:W3CDTF">2017-02-16T17:32:51Z</dcterms:modified>
</cp:coreProperties>
</file>